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</p:sldMasterIdLst>
  <p:notesMasterIdLst>
    <p:notesMasterId r:id="rId13"/>
  </p:notesMasterIdLst>
  <p:sldIdLst>
    <p:sldId id="257" r:id="rId4"/>
    <p:sldId id="258" r:id="rId5"/>
    <p:sldId id="264" r:id="rId6"/>
    <p:sldId id="265" r:id="rId7"/>
    <p:sldId id="266" r:id="rId8"/>
    <p:sldId id="267" r:id="rId9"/>
    <p:sldId id="276" r:id="rId10"/>
    <p:sldId id="275" r:id="rId11"/>
    <p:sldId id="259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DAD41-6A29-45F8-A8AF-79E28FD811DA}" type="datetimeFigureOut">
              <a:rPr lang="zh-CN" altLang="en-US" smtClean="0"/>
              <a:pPr/>
              <a:t>2014/9/10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760F9-73B5-49A5-8773-A2C9984B5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封面3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内容页1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8A72A-A5CB-4548-A1D3-299D1D8A5DE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 descr="封底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ngpai.taobao.com/group/14043529.htm?spm=0.0.0.0.uBCL7m" TargetMode="External"/><Relationship Id="rId2" Type="http://schemas.openxmlformats.org/officeDocument/2006/relationships/hyperlink" Target="mailto:aling@service.taobao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5368" y="2283718"/>
            <a:ext cx="27126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卡通简体" pitchFamily="65" charset="-122"/>
                <a:ea typeface="方正卡通简体" pitchFamily="65" charset="-122"/>
              </a:rPr>
              <a:t>阿聆使用教程</a:t>
            </a:r>
            <a:r>
              <a:rPr lang="en-US" altLang="zh-CN" sz="2800" b="1" dirty="0" smtClean="0">
                <a:latin typeface="方正卡通简体" pitchFamily="65" charset="-122"/>
                <a:ea typeface="方正卡通简体" pitchFamily="65" charset="-122"/>
              </a:rPr>
              <a:t>&lt;1&gt;</a:t>
            </a:r>
            <a:endParaRPr lang="zh-CN" altLang="en-US" sz="2800" b="1" dirty="0"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2787774"/>
            <a:ext cx="2149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了解阿聆、购买</a:t>
            </a:r>
            <a:r>
              <a:rPr lang="en-US" altLang="zh-CN" sz="1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&amp;</a:t>
            </a:r>
            <a:r>
              <a:rPr lang="zh-CN" altLang="en-US" sz="1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费用</a:t>
            </a:r>
            <a:endParaRPr lang="zh-CN" altLang="en-US" sz="16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01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915566"/>
            <a:ext cx="157607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n-ea"/>
              </a:rPr>
              <a:t>课程目录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了解阿聆</a:t>
            </a: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>
                <a:latin typeface="+mn-ea"/>
              </a:rPr>
              <a:t>  购买阿聆</a:t>
            </a: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常见问题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02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1.1 </a:t>
            </a:r>
            <a:r>
              <a:rPr lang="zh-CN" altLang="en-US" b="1" dirty="0" smtClean="0">
                <a:latin typeface="+mn-ea"/>
              </a:rPr>
              <a:t>了解阿聆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阿聆，是阿里巴巴官方出品的一站式</a:t>
            </a:r>
            <a:r>
              <a:rPr lang="zh-CN" altLang="zh-CN" sz="1400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商家云客服工作台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，为卖家整合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电话、千牛、客户管理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订单管理等多个系统，并通过客服任务流转，提升商家客服工作效率。最终帮助商家实现售前精准营销，提升售中询单转化及售后客户好评。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阿聆的主要功能</a:t>
            </a:r>
          </a:p>
          <a:p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①</a:t>
            </a:r>
            <a:r>
              <a:rPr lang="zh-CN" altLang="zh-CN" b="1" dirty="0" smtClean="0">
                <a:solidFill>
                  <a:srgbClr val="FF3399"/>
                </a:solidFill>
                <a:latin typeface="仿宋" pitchFamily="49" charset="-122"/>
                <a:ea typeface="仿宋" pitchFamily="49" charset="-122"/>
              </a:rPr>
              <a:t>独立</a:t>
            </a:r>
            <a:r>
              <a:rPr lang="en-US" altLang="zh-CN" b="1" dirty="0" smtClean="0">
                <a:solidFill>
                  <a:srgbClr val="FF3399"/>
                </a:solidFill>
                <a:latin typeface="仿宋" pitchFamily="49" charset="-122"/>
                <a:ea typeface="仿宋" pitchFamily="49" charset="-122"/>
              </a:rPr>
              <a:t>400</a:t>
            </a:r>
            <a:r>
              <a:rPr lang="zh-CN" altLang="zh-CN" b="1" dirty="0" smtClean="0">
                <a:solidFill>
                  <a:srgbClr val="FF3399"/>
                </a:solidFill>
                <a:latin typeface="仿宋" pitchFamily="49" charset="-122"/>
                <a:ea typeface="仿宋" pitchFamily="49" charset="-122"/>
              </a:rPr>
              <a:t>号码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：专属于您的</a:t>
            </a: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400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服务号码，在店铺招牌、旺旺窗口展示，全面提升店铺形象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endParaRPr lang="zh-CN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②</a:t>
            </a:r>
            <a:r>
              <a:rPr lang="zh-CN" altLang="en-US" b="1" dirty="0" smtClean="0">
                <a:solidFill>
                  <a:srgbClr val="FF3399"/>
                </a:solidFill>
                <a:latin typeface="仿宋" pitchFamily="49" charset="-122"/>
                <a:ea typeface="仿宋" pitchFamily="49" charset="-122"/>
              </a:rPr>
              <a:t>任务跟踪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：阿聆可以帮助客服生成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跟进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任务，不漏掉跟进也不重复沟通，让客服高效运转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endParaRPr lang="zh-CN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③</a:t>
            </a:r>
            <a:r>
              <a:rPr lang="zh-CN" altLang="zh-CN" b="1" dirty="0" smtClean="0">
                <a:solidFill>
                  <a:srgbClr val="FF3399"/>
                </a:solidFill>
                <a:latin typeface="仿宋" pitchFamily="49" charset="-122"/>
                <a:ea typeface="仿宋" pitchFamily="49" charset="-122"/>
              </a:rPr>
              <a:t>客户管理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：接待中买家客户信息、订单信息、沟通记录实时展现，知己知彼服务才能贴心到家</a:t>
            </a:r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endParaRPr lang="zh-CN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④</a:t>
            </a:r>
            <a:r>
              <a:rPr lang="zh-CN" altLang="zh-CN" b="1" dirty="0" smtClean="0">
                <a:solidFill>
                  <a:srgbClr val="FF3399"/>
                </a:solidFill>
                <a:latin typeface="仿宋" pitchFamily="49" charset="-122"/>
                <a:ea typeface="仿宋" pitchFamily="49" charset="-122"/>
              </a:rPr>
              <a:t>沟通纪录</a:t>
            </a: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：阿聆旺旺、电话沟通全程记录，服务质量有把控</a:t>
            </a:r>
            <a:endParaRPr lang="zh-CN" altLang="en-US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03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5"/>
            <a:ext cx="756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1.2 </a:t>
            </a:r>
            <a:r>
              <a:rPr lang="zh-CN" altLang="en-US" b="1" dirty="0" smtClean="0">
                <a:latin typeface="+mn-ea"/>
              </a:rPr>
              <a:t>了解阿聆</a:t>
            </a:r>
            <a:endParaRPr lang="zh-CN" altLang="en-US" b="1" dirty="0">
              <a:latin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283968" y="1275606"/>
            <a:ext cx="0" cy="3096344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547664" y="2787774"/>
            <a:ext cx="5328592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5570" y="771550"/>
            <a:ext cx="2536390" cy="1944216"/>
          </a:xfrm>
          <a:prstGeom prst="rect">
            <a:avLst/>
          </a:prstGeom>
        </p:spPr>
      </p:pic>
      <p:pic>
        <p:nvPicPr>
          <p:cNvPr id="14" name="图片 13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8771" y="843559"/>
            <a:ext cx="3433533" cy="1872208"/>
          </a:xfrm>
          <a:prstGeom prst="rect">
            <a:avLst/>
          </a:prstGeom>
        </p:spPr>
      </p:pic>
      <p:pic>
        <p:nvPicPr>
          <p:cNvPr id="15" name="图片 14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859782"/>
            <a:ext cx="3816424" cy="207601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945414" y="2499742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①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4283968" y="2499742"/>
            <a:ext cx="28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②</a:t>
            </a:r>
            <a:endParaRPr lang="zh-CN" altLang="en-US" sz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45414" y="2787774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③</a:t>
            </a:r>
            <a:endParaRPr lang="zh-CN" altLang="en-US" sz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5" y="2859782"/>
            <a:ext cx="466285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4283968" y="2787774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④</a:t>
            </a:r>
            <a:endParaRPr lang="zh-CN" altLang="en-US" sz="1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04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0152" y="699542"/>
            <a:ext cx="3024335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endParaRPr lang="en-US" altLang="zh-CN" dirty="0" smtClean="0"/>
          </a:p>
          <a:p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淘宝、天猫卖家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信用等级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&gt;=3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星级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购买至享版、至尊版需要绑定企业认证的支付宝（天猫店绑定的支付宝即为企业认证）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u="sng" dirty="0" smtClean="0">
              <a:solidFill>
                <a:srgbClr val="FF33C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进入服务市场（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fuwu.taobao.com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阿聆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，选择合适套餐订购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按照提示操作即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可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阿聆正式上线时间以官方公布为准，上线前如需使用请联系旺旺阿聆服务支持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79512" y="1059582"/>
          <a:ext cx="5297730" cy="3649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546"/>
                <a:gridCol w="1059546"/>
                <a:gridCol w="1059546"/>
                <a:gridCol w="1059546"/>
                <a:gridCol w="1059546"/>
              </a:tblGrid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功能</a:t>
                      </a:r>
                      <a:r>
                        <a:rPr lang="en-US" altLang="zh-CN" sz="120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/</a:t>
                      </a:r>
                      <a:r>
                        <a:rPr lang="zh-CN" altLang="en-US" sz="120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版本</a:t>
                      </a:r>
                      <a:endParaRPr lang="zh-CN" sz="12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b="1" kern="1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体验版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b="1" kern="1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基础版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b="1" kern="1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至享版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b="1" kern="1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至尊版</a:t>
                      </a: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独立</a:t>
                      </a: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400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号码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呼出功能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呼入功能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子账号坐席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客服任务流转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电话录音记录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工作台展示</a:t>
                      </a:r>
                      <a:endParaRPr lang="en-US" altLang="zh-CN" sz="1050" kern="100" dirty="0" smtClean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买家信息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套餐月保底费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元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99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元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400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元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2000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元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套餐内语音通话时长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赠送</a:t>
                      </a: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60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分钟</a:t>
                      </a:r>
                      <a:endParaRPr lang="en-US" altLang="zh-CN" sz="1050" kern="100" dirty="0" smtClean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（</a:t>
                      </a: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个月内有效）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825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分钟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3636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分钟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20000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分钟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1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5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套餐外语音通话收费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0.14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元</a:t>
                      </a: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/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分钟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0.12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元</a:t>
                      </a: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/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分钟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0.11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元</a:t>
                      </a: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/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分钟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0.1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元</a:t>
                      </a:r>
                      <a:r>
                        <a:rPr lang="en-US" altLang="zh-CN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/</a:t>
                      </a:r>
                      <a:r>
                        <a:rPr lang="zh-CN" altLang="en-US" sz="1050" kern="100" dirty="0" smtClean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分钟</a:t>
                      </a:r>
                      <a:endParaRPr lang="zh-CN" sz="105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6012160" y="1491630"/>
            <a:ext cx="936104" cy="2880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订购规则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2160" y="2931790"/>
            <a:ext cx="936104" cy="2880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订购方法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4731990"/>
            <a:ext cx="24929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注：通话时长包含呼入和呼出，无长途费</a:t>
            </a:r>
            <a:endParaRPr lang="zh-CN" altLang="en-US" sz="1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483768" y="267494"/>
            <a:ext cx="3168352" cy="79208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套餐只能升级到更高版本，不能降低版本，请谨慎选择！！（购买时点的第</a:t>
            </a:r>
            <a:r>
              <a:rPr lang="en-US" altLang="zh-CN" sz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个确定开始）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1290" y="4090392"/>
            <a:ext cx="3282710" cy="2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67545" y="267495"/>
            <a:ext cx="756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2.1 </a:t>
            </a:r>
            <a:r>
              <a:rPr lang="zh-CN" altLang="en-US" b="1" dirty="0" smtClean="0">
                <a:latin typeface="+mn-ea"/>
              </a:rPr>
              <a:t>购买阿聆</a:t>
            </a:r>
            <a:endParaRPr lang="zh-CN" altLang="en-US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05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5"/>
            <a:ext cx="842493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2.2 </a:t>
            </a:r>
            <a:r>
              <a:rPr lang="zh-CN" altLang="en-US" b="1" dirty="0" smtClean="0">
                <a:latin typeface="+mn-ea"/>
              </a:rPr>
              <a:t>购买阿聆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endParaRPr lang="en-US" altLang="zh-CN" dirty="0" smtClean="0"/>
          </a:p>
          <a:p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首次订购费用：按当月剩余天数收费。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eg.7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日订购阿聆至享版，则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月费用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=[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31-21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/31]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乘以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，套餐内通话时长也相应折算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次月续费规则：每月最后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天自动扣下个月月租。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eg.7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-7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日期间扣取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月月租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元，从店铺绑定的支付宝扣取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套餐外语音费：超过套餐后，通话费每小时扣取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次。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服务欠费规则：支付宝余额不足则立即停止电话服务。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支付宝余额不足导致月底续费自动扣费失败，或者超出套餐后扣费失败，电话服务暂停。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欠费保号规则：服务欠费后号码保留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27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天。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服务欠费后，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27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天内充值则号码可继续使用，否则号码会释放。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套餐升级</a:t>
            </a:r>
            <a:r>
              <a:rPr lang="zh-CN" altLang="en-US" sz="1000" smtClean="0">
                <a:latin typeface="微软雅黑" pitchFamily="34" charset="-122"/>
                <a:ea typeface="微软雅黑" pitchFamily="34" charset="-122"/>
              </a:rPr>
              <a:t>规则：升级后新套餐次月生效。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只有至享版和至尊版有专属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号码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一旦选定号码不可更改</a:t>
            </a:r>
            <a:endParaRPr lang="en-US" altLang="zh-CN" sz="1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选号时关闭选号页面再重新打开，可选择号码不变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1560" y="1059582"/>
            <a:ext cx="936104" cy="2880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缴费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1560" y="3435846"/>
            <a:ext cx="936104" cy="2880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号码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1960" y="3219822"/>
            <a:ext cx="936104" cy="2880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关闭服务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3480" y="3651870"/>
            <a:ext cx="48510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已付款的月租费的恕不退款，如需停止续费、续订请旺旺联系“阿聆服务支持”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若您在月最后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天申请退订，可能系统已自动扣除了下个月的费用，这个费用不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退款，退订下下个月生效。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06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5"/>
            <a:ext cx="842493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3 </a:t>
            </a:r>
            <a:r>
              <a:rPr lang="zh-CN" altLang="en-US" b="1" dirty="0" smtClean="0">
                <a:latin typeface="+mn-ea"/>
              </a:rPr>
              <a:t>常见问题</a:t>
            </a:r>
            <a:endParaRPr lang="en-US" altLang="zh-CN" b="1" dirty="0" smtClean="0">
              <a:latin typeface="+mn-ea"/>
            </a:endParaRPr>
          </a:p>
          <a:p>
            <a:endParaRPr lang="en-US" altLang="zh-CN" dirty="0" smtClean="0"/>
          </a:p>
          <a:p>
            <a:r>
              <a:rPr lang="en-US" altLang="zh-CN" sz="1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="1" dirty="0" smtClean="0">
                <a:latin typeface="黑体" pitchFamily="49" charset="-122"/>
                <a:ea typeface="黑体" pitchFamily="49" charset="-122"/>
              </a:rPr>
              <a:t>、阿聆电话录音可作为凭证吗？</a:t>
            </a:r>
            <a:endParaRPr lang="en-US" altLang="zh-CN" sz="1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答：目前不支持，我们的小二正在积极与维权小二洽谈中。在与维权小二沟通时建议您也将这点提给他们</a:t>
            </a:r>
            <a:endParaRPr lang="en-US" altLang="zh-CN" sz="12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1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b="1" dirty="0" smtClean="0">
                <a:latin typeface="黑体" pitchFamily="49" charset="-122"/>
                <a:ea typeface="黑体" pitchFamily="49" charset="-122"/>
              </a:rPr>
              <a:t>、无法订购？</a:t>
            </a:r>
            <a:endParaRPr lang="en-US" altLang="zh-CN" sz="1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答：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、首次订购时显示“无法订购”，请确认您是否满足购买条件：订购阿聆需要同时满足信用等级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&gt;=3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星、淘宝或天猫商家。购买至享版、至尊版需店铺绑定企业版支付宝。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、若您已购买某个版本的阿聆，那么比这个版本低的版本都会显示“无法订购”，因为无法降级购买。</a:t>
            </a:r>
            <a:endParaRPr lang="en-US" altLang="zh-CN" sz="12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1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200" b="1" dirty="0" smtClean="0">
                <a:latin typeface="黑体" pitchFamily="49" charset="-122"/>
                <a:ea typeface="黑体" pitchFamily="49" charset="-122"/>
              </a:rPr>
              <a:t>、无法支付？</a:t>
            </a:r>
            <a:endParaRPr lang="en-US" altLang="zh-CN" sz="1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答：按照相关规定，天猫店铺绑定的支付宝无法付款，请改用其他支付宝付款，或申请代付。</a:t>
            </a:r>
            <a:endParaRPr lang="en-US" altLang="zh-CN" sz="12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12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1200" b="1" dirty="0" smtClean="0">
                <a:latin typeface="黑体" pitchFamily="49" charset="-122"/>
                <a:ea typeface="黑体" pitchFamily="49" charset="-122"/>
              </a:rPr>
              <a:t>、如何开取发票？</a:t>
            </a:r>
            <a:endParaRPr lang="en-US" altLang="zh-CN" sz="1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答：购买阿聆可以开发票。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、每个月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15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日开始可开上个月的费用发票。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、发票金额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月租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超出部分通话费用。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、每个月发票只开取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张，不可分开开。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、开发票入口：登陆账房（</a:t>
            </a:r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http://pay.taobao.com</a:t>
            </a:r>
            <a:r>
              <a:rPr lang="zh-CN" altLang="en-US" sz="1200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1200" b="1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7495"/>
            <a:ext cx="842493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n-ea"/>
              </a:rPr>
              <a:t>联系我们</a:t>
            </a:r>
            <a:endParaRPr lang="en-US" altLang="zh-CN" b="1" dirty="0" smtClean="0">
              <a:latin typeface="+mn-ea"/>
            </a:endParaRPr>
          </a:p>
          <a:p>
            <a:endParaRPr lang="en-US" altLang="zh-CN" sz="1400" b="1" u="sng" dirty="0" smtClean="0">
              <a:solidFill>
                <a:srgbClr val="FF33CC"/>
              </a:solidFill>
              <a:latin typeface="+mn-ea"/>
              <a:ea typeface="微软雅黑" pitchFamily="34" charset="-122"/>
            </a:endParaRPr>
          </a:p>
          <a:p>
            <a:endParaRPr lang="en-US" altLang="zh-CN" sz="1400" b="1" u="sng" dirty="0" smtClean="0">
              <a:solidFill>
                <a:srgbClr val="FF33CC"/>
              </a:solidFill>
              <a:latin typeface="+mn-ea"/>
              <a:ea typeface="微软雅黑" pitchFamily="34" charset="-122"/>
            </a:endParaRPr>
          </a:p>
          <a:p>
            <a:endParaRPr lang="en-US" altLang="zh-CN" sz="1400" u="sng" dirty="0" smtClean="0">
              <a:solidFill>
                <a:srgbClr val="FF33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旺旺号：阿聆服务支持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旺旺群：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1448131651</a:t>
            </a: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邮箱：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hlinkClick r:id="rId2"/>
              </a:rPr>
              <a:t>aling@service.taobao.com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帮派：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hlinkClick r:id="rId3"/>
              </a:rPr>
              <a:t>http://bangpai.taobao.com/group/14043529.htm?spm=0.0.0.0.uBCL7m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千牛电台号（类似于公众号，不定期推送资讯）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请用手机千牛扫码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 descr="阿聆电台二维码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0228" y="2894434"/>
            <a:ext cx="1405508" cy="14055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07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7944" y="213041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    Thanks!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更多精彩内容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1049</Words>
  <Application>Microsoft Office PowerPoint</Application>
  <PresentationFormat>全屏显示(16:9)</PresentationFormat>
  <Paragraphs>177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1_Office 主题</vt:lpstr>
      <vt:lpstr>1_自定义设计方案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沈浔</dc:creator>
  <cp:lastModifiedBy>shenxun.wy</cp:lastModifiedBy>
  <cp:revision>115</cp:revision>
  <dcterms:created xsi:type="dcterms:W3CDTF">2014-07-21T12:10:08Z</dcterms:created>
  <dcterms:modified xsi:type="dcterms:W3CDTF">2014-09-10T10:13:44Z</dcterms:modified>
</cp:coreProperties>
</file>