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</p:sldMasterIdLst>
  <p:notesMasterIdLst>
    <p:notesMasterId r:id="rId13"/>
  </p:notesMasterIdLst>
  <p:sldIdLst>
    <p:sldId id="257" r:id="rId4"/>
    <p:sldId id="258" r:id="rId5"/>
    <p:sldId id="264" r:id="rId6"/>
    <p:sldId id="277" r:id="rId7"/>
    <p:sldId id="278" r:id="rId8"/>
    <p:sldId id="279" r:id="rId9"/>
    <p:sldId id="280" r:id="rId10"/>
    <p:sldId id="275" r:id="rId11"/>
    <p:sldId id="259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DAD41-6A29-45F8-A8AF-79E28FD811DA}" type="datetimeFigureOut">
              <a:rPr lang="zh-CN" altLang="en-US" smtClean="0"/>
              <a:pPr/>
              <a:t>2014/9/10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760F9-73B5-49A5-8773-A2C9984B5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封面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内容页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8A72A-A5CB-4548-A1D3-299D1D8A5DE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 descr="封底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ngpai.taobao.com/group/14043529.htm?spm=0.0.0.0.uBCL7m" TargetMode="External"/><Relationship Id="rId2" Type="http://schemas.openxmlformats.org/officeDocument/2006/relationships/hyperlink" Target="mailto:aling@service.taobao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5368" y="2283718"/>
            <a:ext cx="2712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卡通简体" pitchFamily="65" charset="-122"/>
                <a:ea typeface="方正卡通简体" pitchFamily="65" charset="-122"/>
              </a:rPr>
              <a:t>阿聆使用教程</a:t>
            </a:r>
            <a:r>
              <a:rPr lang="en-US" altLang="zh-CN" sz="2800" b="1" dirty="0" smtClean="0">
                <a:latin typeface="方正卡通简体" pitchFamily="65" charset="-122"/>
                <a:ea typeface="方正卡通简体" pitchFamily="65" charset="-122"/>
              </a:rPr>
              <a:t>&lt;3&gt;</a:t>
            </a:r>
            <a:endParaRPr lang="zh-CN" altLang="en-US" sz="2800" b="1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2787774"/>
            <a:ext cx="3183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接</a:t>
            </a:r>
            <a:r>
              <a:rPr lang="en-US" altLang="zh-CN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打电话、任务处理、记录查询</a:t>
            </a:r>
            <a:endParaRPr lang="zh-CN" altLang="en-US" sz="1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01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915566"/>
            <a:ext cx="227337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课程目录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接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打电话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>
                <a:latin typeface="+mn-ea"/>
              </a:rPr>
              <a:t>  任务生成与流转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沟通记录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常见问题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1.1 </a:t>
            </a:r>
            <a:r>
              <a:rPr lang="zh-CN" altLang="en-US" b="1" dirty="0" smtClean="0">
                <a:latin typeface="+mn-ea"/>
              </a:rPr>
              <a:t>接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打电话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b="1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7534"/>
            <a:ext cx="5394746" cy="3443016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14637"/>
            <a:ext cx="5832648" cy="2328863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16216" y="1615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主动联系买家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6948264" y="1995686"/>
            <a:ext cx="576064" cy="64807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箭头 11"/>
          <p:cNvSpPr/>
          <p:nvPr/>
        </p:nvSpPr>
        <p:spPr>
          <a:xfrm>
            <a:off x="5580112" y="1491630"/>
            <a:ext cx="864096" cy="57606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115616" y="1563638"/>
            <a:ext cx="2232248" cy="2880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下过单的用户才有电话信息哦</a:t>
            </a:r>
            <a:endParaRPr lang="zh-CN" altLang="en-US" sz="1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1.1 </a:t>
            </a:r>
            <a:r>
              <a:rPr lang="zh-CN" altLang="en-US" b="1" dirty="0" smtClean="0">
                <a:latin typeface="+mn-ea"/>
              </a:rPr>
              <a:t>接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打电话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b="1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059582"/>
            <a:ext cx="198002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接待买家来电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购买过的用户有信息，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新用户会显示空白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左箭头 11"/>
          <p:cNvSpPr/>
          <p:nvPr/>
        </p:nvSpPr>
        <p:spPr>
          <a:xfrm rot="10800000">
            <a:off x="1619672" y="1635646"/>
            <a:ext cx="864096" cy="57606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059582"/>
            <a:ext cx="5760640" cy="3637537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2.1 </a:t>
            </a:r>
            <a:r>
              <a:rPr lang="zh-CN" altLang="en-US" b="1" dirty="0" smtClean="0">
                <a:latin typeface="+mn-ea"/>
              </a:rPr>
              <a:t>任务生成与流转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b="1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10595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分配任务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603623"/>
            <a:ext cx="5167856" cy="288032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10595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生成任务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603623"/>
            <a:ext cx="1354903" cy="2912343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0" name="右箭头 9"/>
          <p:cNvSpPr/>
          <p:nvPr/>
        </p:nvSpPr>
        <p:spPr>
          <a:xfrm>
            <a:off x="2123728" y="2827759"/>
            <a:ext cx="792088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</a:t>
            </a:r>
            <a:r>
              <a:rPr lang="en-US" altLang="zh-CN" b="1" dirty="0" smtClean="0">
                <a:latin typeface="+mn-ea"/>
              </a:rPr>
              <a:t>3 </a:t>
            </a:r>
            <a:r>
              <a:rPr lang="zh-CN" altLang="en-US" b="1" dirty="0" smtClean="0">
                <a:latin typeface="+mn-ea"/>
              </a:rPr>
              <a:t>沟通记录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b="1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77" y="787127"/>
            <a:ext cx="7115175" cy="315277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1560" y="4127837"/>
            <a:ext cx="62889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沟通记录会有几个小时的延迟，属于正常现象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电话录音暂不能作为维权凭证，如有需要请邮件至</a:t>
            </a:r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aling@service.taobao.com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02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5" y="267494"/>
            <a:ext cx="756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Part </a:t>
            </a:r>
            <a:r>
              <a:rPr lang="en-US" altLang="zh-CN" b="1" dirty="0" smtClean="0">
                <a:latin typeface="+mn-ea"/>
              </a:rPr>
              <a:t>4 </a:t>
            </a:r>
            <a:r>
              <a:rPr lang="zh-CN" altLang="en-US" b="1" dirty="0" smtClean="0">
                <a:latin typeface="+mn-ea"/>
              </a:rPr>
              <a:t>常见问题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771550"/>
            <a:ext cx="74168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、买家来电分流规则是什么？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答：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买家来电首先分配到按键对应的分组，然后按照组内空闲客服分配，一般空闲时间最长的优先接入电话。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、通话听不见</a:t>
            </a:r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听不清，语音质量差？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答：可能和您的耳麦，以及音频设置有关，请咨询商家服务热线。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、买家来电不弹屏，没有提示？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答：请确认是否登录千牛。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、无法提交任务？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答：任务只能在电话接通时，或者电话挂断后</a:t>
            </a:r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秒内能提交。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、买家信息匹配不上？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答：可能买家没有使用常用的号码，可以询问买家的</a:t>
            </a:r>
            <a:r>
              <a:rPr lang="en-US" altLang="zh-CN" sz="1400" b="1" dirty="0" smtClean="0">
                <a:latin typeface="黑体" pitchFamily="49" charset="-122"/>
                <a:ea typeface="黑体" pitchFamily="49" charset="-122"/>
              </a:rPr>
              <a:t>nick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然后在工作台搜索</a:t>
            </a:r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14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7495"/>
            <a:ext cx="842493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联系我们</a:t>
            </a:r>
            <a:endParaRPr lang="en-US" altLang="zh-CN" b="1" dirty="0" smtClean="0">
              <a:latin typeface="+mn-ea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b="1" u="sng" dirty="0" smtClean="0">
              <a:solidFill>
                <a:srgbClr val="FF33CC"/>
              </a:solidFill>
              <a:latin typeface="+mn-ea"/>
              <a:ea typeface="微软雅黑" pitchFamily="34" charset="-122"/>
            </a:endParaRPr>
          </a:p>
          <a:p>
            <a:endParaRPr lang="en-US" altLang="zh-CN" sz="1400" u="sng" dirty="0" smtClean="0">
              <a:solidFill>
                <a:srgbClr val="FF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旺旺号：阿聆服务支持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旺旺群：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1448131651</a:t>
            </a: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邮箱：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2"/>
              </a:rPr>
              <a:t>aling@service.taobao.com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帮派：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hlinkClick r:id="rId3"/>
              </a:rPr>
              <a:t>http://bangpai.taobao.com/group/14043529.htm?spm=0.0.0.0.uBCL7m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千牛电台号（类似于公众号，不定期推送资讯）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请用手机千牛扫码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阿聆电台二维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0228" y="2894434"/>
            <a:ext cx="1405508" cy="1405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483042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07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13041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    Thanks!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更多精彩内容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</TotalTime>
  <Words>324</Words>
  <Application>Microsoft Office PowerPoint</Application>
  <PresentationFormat>全屏显示(16:9)</PresentationFormat>
  <Paragraphs>87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1_Office 主题</vt:lpstr>
      <vt:lpstr>1_自定义设计方案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沈浔</dc:creator>
  <cp:lastModifiedBy>shenxun.wy</cp:lastModifiedBy>
  <cp:revision>127</cp:revision>
  <dcterms:created xsi:type="dcterms:W3CDTF">2014-07-21T12:10:08Z</dcterms:created>
  <dcterms:modified xsi:type="dcterms:W3CDTF">2014-09-10T10:08:50Z</dcterms:modified>
</cp:coreProperties>
</file>