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</p:sldMasterIdLst>
  <p:notesMasterIdLst>
    <p:notesMasterId r:id="rId15"/>
  </p:notesMasterIdLst>
  <p:sldIdLst>
    <p:sldId id="257" r:id="rId4"/>
    <p:sldId id="258" r:id="rId5"/>
    <p:sldId id="264" r:id="rId6"/>
    <p:sldId id="265" r:id="rId7"/>
    <p:sldId id="276" r:id="rId8"/>
    <p:sldId id="277" r:id="rId9"/>
    <p:sldId id="278" r:id="rId10"/>
    <p:sldId id="279" r:id="rId11"/>
    <p:sldId id="280" r:id="rId12"/>
    <p:sldId id="275" r:id="rId13"/>
    <p:sldId id="259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DAD41-6A29-45F8-A8AF-79E28FD811DA}" type="datetimeFigureOut">
              <a:rPr lang="zh-CN" altLang="en-US" smtClean="0"/>
              <a:pPr/>
              <a:t>2014/9/10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760F9-73B5-49A5-8773-A2C9984B5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封面3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内容页1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8A72A-A5CB-4548-A1D3-299D1D8A5DE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 descr="封底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angpai.taobao.com/group/14043529.htm?spm=0.0.0.0.uBCL7m" TargetMode="External"/><Relationship Id="rId2" Type="http://schemas.openxmlformats.org/officeDocument/2006/relationships/hyperlink" Target="mailto:aling@service.taobao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15368" y="2283718"/>
            <a:ext cx="27174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卡通简体" pitchFamily="65" charset="-122"/>
                <a:ea typeface="方正卡通简体" pitchFamily="65" charset="-122"/>
              </a:rPr>
              <a:t>阿聆使用教程</a:t>
            </a:r>
            <a:r>
              <a:rPr lang="en-US" altLang="zh-CN" sz="2800" b="1" dirty="0" smtClean="0">
                <a:latin typeface="方正卡通简体" pitchFamily="65" charset="-122"/>
                <a:ea typeface="方正卡通简体" pitchFamily="65" charset="-122"/>
              </a:rPr>
              <a:t>&lt;2&gt;</a:t>
            </a:r>
            <a:endParaRPr lang="zh-CN" altLang="en-US" sz="2800" b="1" dirty="0"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2787774"/>
            <a:ext cx="12186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阿聆的设置</a:t>
            </a:r>
            <a:endParaRPr lang="zh-CN" altLang="en-US" sz="16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7495"/>
            <a:ext cx="8424935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n-ea"/>
              </a:rPr>
              <a:t>联系我们</a:t>
            </a:r>
            <a:endParaRPr lang="en-US" altLang="zh-CN" b="1" dirty="0" smtClean="0">
              <a:latin typeface="+mn-ea"/>
            </a:endParaRPr>
          </a:p>
          <a:p>
            <a:endParaRPr lang="en-US" altLang="zh-CN" sz="1400" b="1" u="sng" dirty="0" smtClean="0">
              <a:solidFill>
                <a:srgbClr val="FF33CC"/>
              </a:solidFill>
              <a:latin typeface="+mn-ea"/>
              <a:ea typeface="微软雅黑" pitchFamily="34" charset="-122"/>
            </a:endParaRPr>
          </a:p>
          <a:p>
            <a:endParaRPr lang="en-US" altLang="zh-CN" sz="1400" b="1" u="sng" dirty="0" smtClean="0">
              <a:solidFill>
                <a:srgbClr val="FF33CC"/>
              </a:solidFill>
              <a:latin typeface="+mn-ea"/>
              <a:ea typeface="微软雅黑" pitchFamily="34" charset="-122"/>
            </a:endParaRPr>
          </a:p>
          <a:p>
            <a:endParaRPr lang="en-US" altLang="zh-CN" sz="1400" u="sng" dirty="0" smtClean="0">
              <a:solidFill>
                <a:srgbClr val="FF33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旺旺号：阿聆服务支持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旺旺群：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1448131651</a:t>
            </a: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邮箱：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hlinkClick r:id="rId2"/>
              </a:rPr>
              <a:t>aling@service.taobao.com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帮派：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hlinkClick r:id="rId3"/>
              </a:rPr>
              <a:t>http://bangpai.taobao.com/group/14043529.htm?spm=0.0.0.0.uBCL7m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千牛电台号（类似于公众号，不定期推送资讯）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请用手机千牛扫码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 descr="阿聆电台二维码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0228" y="2894434"/>
            <a:ext cx="1405508" cy="14055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12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55976" y="2130410"/>
            <a:ext cx="918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Thanks!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01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0439" y="573524"/>
            <a:ext cx="215796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n-ea"/>
              </a:rPr>
              <a:t>课程目录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en-US" b="1" dirty="0" smtClean="0">
                <a:latin typeface="+mn-ea"/>
              </a:rPr>
              <a:t>体验版</a:t>
            </a: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en-US" b="1" dirty="0" smtClean="0">
                <a:latin typeface="+mn-ea"/>
              </a:rPr>
              <a:t>基础版</a:t>
            </a: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en-US" b="1" dirty="0" smtClean="0">
                <a:latin typeface="+mn-ea"/>
              </a:rPr>
              <a:t>至享版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至尊版</a:t>
            </a: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en-US" b="1" dirty="0" smtClean="0">
                <a:latin typeface="+mn-ea"/>
              </a:rPr>
              <a:t>常见问题</a:t>
            </a:r>
            <a:endParaRPr lang="zh-CN" altLang="en-US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02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1  </a:t>
            </a:r>
            <a:r>
              <a:rPr lang="zh-CN" altLang="en-US" b="1" dirty="0" smtClean="0">
                <a:latin typeface="+mn-ea"/>
              </a:rPr>
              <a:t>体验版（</a:t>
            </a:r>
            <a:r>
              <a:rPr lang="en-US" altLang="zh-CN" b="1" dirty="0" smtClean="0">
                <a:latin typeface="+mn-ea"/>
              </a:rPr>
              <a:t>0</a:t>
            </a:r>
            <a:r>
              <a:rPr lang="zh-CN" altLang="en-US" b="1" dirty="0" smtClean="0">
                <a:latin typeface="+mn-ea"/>
              </a:rPr>
              <a:t>元）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无需设置，使用店铺主账号登陆千牛，插上耳机即可拨打电话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只能主账号打，子账号无法打电话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27734"/>
            <a:ext cx="3248025" cy="146685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39552" y="915566"/>
            <a:ext cx="3528392" cy="2880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体验版只能主账号打电话，买家无法打进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03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2.1 </a:t>
            </a:r>
            <a:r>
              <a:rPr lang="zh-CN" altLang="en-US" b="1" dirty="0" smtClean="0">
                <a:latin typeface="+mn-ea"/>
              </a:rPr>
              <a:t>基础版（</a:t>
            </a:r>
            <a:r>
              <a:rPr lang="en-US" altLang="zh-CN" b="1" dirty="0" smtClean="0">
                <a:latin typeface="+mn-ea"/>
              </a:rPr>
              <a:t>99</a:t>
            </a:r>
            <a:r>
              <a:rPr lang="zh-CN" altLang="en-US" b="1" dirty="0" smtClean="0">
                <a:latin typeface="+mn-ea"/>
              </a:rPr>
              <a:t>元）</a:t>
            </a:r>
            <a:endParaRPr lang="zh-CN" altLang="en-US" b="1" dirty="0">
              <a:latin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9582"/>
            <a:ext cx="5981700" cy="172402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894806"/>
            <a:ext cx="7820025" cy="198120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sp>
        <p:nvSpPr>
          <p:cNvPr id="17" name="下箭头 16"/>
          <p:cNvSpPr/>
          <p:nvPr/>
        </p:nvSpPr>
        <p:spPr>
          <a:xfrm>
            <a:off x="6156176" y="2643758"/>
            <a:ext cx="216024" cy="36004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39552" y="699542"/>
            <a:ext cx="4536504" cy="2880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基础版用户可设置主、子账号打电话，但买家无法打进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03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2.2 </a:t>
            </a:r>
            <a:r>
              <a:rPr lang="zh-CN" altLang="en-US" b="1" dirty="0" smtClean="0">
                <a:latin typeface="+mn-ea"/>
              </a:rPr>
              <a:t>基础版（</a:t>
            </a:r>
            <a:r>
              <a:rPr lang="en-US" altLang="zh-CN" b="1" dirty="0" smtClean="0">
                <a:latin typeface="+mn-ea"/>
              </a:rPr>
              <a:t>99</a:t>
            </a:r>
            <a:r>
              <a:rPr lang="zh-CN" altLang="en-US" b="1" dirty="0" smtClean="0">
                <a:latin typeface="+mn-ea"/>
              </a:rPr>
              <a:t>元）</a:t>
            </a:r>
            <a:endParaRPr lang="zh-CN" altLang="en-US" b="1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600" y="790709"/>
            <a:ext cx="7417415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电话设置项的含义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buAutoNum type="arabicPeriod"/>
            </a:pP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类型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    电脑：子账号可在电脑上插上耳机，打开千牛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</a:rPr>
              <a:t>&gt;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阿聆即可打电话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r>
              <a:rPr lang="en-US" altLang="zh-CN" sz="1200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电话：无法拨打，只能使用固话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手机接听，且收取双倍费用，不建议使用。固话格式为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05718815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****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buAutoNum type="arabicPeriod" startAt="2"/>
            </a:pP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分机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r>
              <a:rPr lang="en-US" altLang="zh-CN" sz="14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子账号与子账号之间通过分机号免费互打，对买家无效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r>
              <a:rPr lang="en-US" altLang="zh-CN" sz="14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分机号一共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位，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8[ ]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后面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位随意填写，不能重复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buAutoNum type="arabicPeriod" startAt="2"/>
            </a:pP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buAutoNum type="arabicPeriod" startAt="3"/>
            </a:pP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呼出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r>
              <a:rPr lang="en-US" altLang="zh-CN" sz="14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设为开启，子账号能打电话。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817" y="1277888"/>
            <a:ext cx="5667375" cy="28575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03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3.1 </a:t>
            </a:r>
            <a:r>
              <a:rPr lang="zh-CN" altLang="en-US" b="1" dirty="0" smtClean="0">
                <a:latin typeface="+mn-ea"/>
              </a:rPr>
              <a:t>至享版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至尊版</a:t>
            </a:r>
            <a:endParaRPr lang="zh-CN" altLang="en-US" b="1" dirty="0">
              <a:latin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63638"/>
            <a:ext cx="5800725" cy="169545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435846"/>
            <a:ext cx="5172075" cy="135255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539552" y="843558"/>
            <a:ext cx="6768752" cy="2880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1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设置号码展示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 2.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设置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分组（可选）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 3.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添加子账号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 4.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设置语音和工作时间</a:t>
            </a:r>
            <a:endParaRPr lang="zh-CN" altLang="en-US" sz="1400" dirty="0"/>
          </a:p>
        </p:txBody>
      </p:sp>
      <p:sp>
        <p:nvSpPr>
          <p:cNvPr id="10" name="下箭头 9"/>
          <p:cNvSpPr/>
          <p:nvPr/>
        </p:nvSpPr>
        <p:spPr>
          <a:xfrm>
            <a:off x="6084168" y="3147814"/>
            <a:ext cx="216024" cy="36004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03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3.2 </a:t>
            </a:r>
            <a:r>
              <a:rPr lang="zh-CN" altLang="en-US" b="1" dirty="0" smtClean="0">
                <a:latin typeface="+mn-ea"/>
              </a:rPr>
              <a:t>至享版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至尊版</a:t>
            </a:r>
            <a:endParaRPr lang="zh-CN" altLang="en-US" b="1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552" y="843558"/>
            <a:ext cx="6768752" cy="2880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1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设置号码展示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 </a:t>
            </a:r>
            <a:r>
              <a:rPr lang="en-US" altLang="zh-CN" sz="1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2.</a:t>
            </a:r>
            <a:r>
              <a:rPr lang="zh-CN" altLang="en-US" sz="1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设置</a:t>
            </a:r>
            <a:r>
              <a:rPr lang="zh-CN" altLang="en-US" sz="1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分组（可选）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 </a:t>
            </a:r>
            <a:r>
              <a:rPr lang="en-US" altLang="zh-CN" sz="1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3.</a:t>
            </a:r>
            <a:r>
              <a:rPr lang="zh-CN" altLang="en-US" sz="1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添加子账号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 4.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设置语音和工作时间</a:t>
            </a:r>
            <a:endParaRPr lang="zh-CN" altLang="en-US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9622"/>
            <a:ext cx="1752600" cy="214312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715766"/>
            <a:ext cx="7820025" cy="198120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sp>
        <p:nvSpPr>
          <p:cNvPr id="12" name="右弧形箭头 11"/>
          <p:cNvSpPr/>
          <p:nvPr/>
        </p:nvSpPr>
        <p:spPr>
          <a:xfrm>
            <a:off x="2195736" y="1851670"/>
            <a:ext cx="576064" cy="1872208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03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3.3 </a:t>
            </a:r>
            <a:r>
              <a:rPr lang="zh-CN" altLang="en-US" b="1" dirty="0" smtClean="0">
                <a:latin typeface="+mn-ea"/>
              </a:rPr>
              <a:t>至享版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至尊版</a:t>
            </a:r>
            <a:endParaRPr lang="zh-CN" altLang="en-US" b="1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552" y="699542"/>
            <a:ext cx="6768752" cy="2880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1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设置号码展示</a:t>
            </a:r>
            <a:r>
              <a:rPr lang="en-US" altLang="zh-CN" sz="1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 2.</a:t>
            </a:r>
            <a:r>
              <a:rPr lang="zh-CN" altLang="en-US" sz="1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设置</a:t>
            </a:r>
            <a:r>
              <a:rPr lang="zh-CN" altLang="en-US" sz="1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分组（可选）</a:t>
            </a:r>
            <a:r>
              <a:rPr lang="en-US" altLang="zh-CN" sz="1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 3.</a:t>
            </a:r>
            <a:r>
              <a:rPr lang="zh-CN" altLang="en-US" sz="1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添加子账号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 </a:t>
            </a:r>
            <a:r>
              <a:rPr lang="en-US" altLang="zh-CN" sz="1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4.</a:t>
            </a:r>
            <a:r>
              <a:rPr lang="zh-CN" altLang="en-US" sz="1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设置语音和工作时间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220" y="2139702"/>
            <a:ext cx="3314700" cy="108585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181472"/>
            <a:ext cx="4152900" cy="203835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sp>
        <p:nvSpPr>
          <p:cNvPr id="14" name="右箭头 13"/>
          <p:cNvSpPr/>
          <p:nvPr/>
        </p:nvSpPr>
        <p:spPr>
          <a:xfrm>
            <a:off x="3635896" y="2283718"/>
            <a:ext cx="936104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131590"/>
            <a:ext cx="2162175" cy="76200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sp>
        <p:nvSpPr>
          <p:cNvPr id="15" name="下箭头 14"/>
          <p:cNvSpPr/>
          <p:nvPr/>
        </p:nvSpPr>
        <p:spPr>
          <a:xfrm>
            <a:off x="2411760" y="1851670"/>
            <a:ext cx="216024" cy="36004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435846"/>
            <a:ext cx="2333625" cy="100965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sp>
        <p:nvSpPr>
          <p:cNvPr id="16" name="下箭头 15"/>
          <p:cNvSpPr/>
          <p:nvPr/>
        </p:nvSpPr>
        <p:spPr>
          <a:xfrm>
            <a:off x="8100392" y="3219822"/>
            <a:ext cx="216024" cy="36004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39552" y="3579862"/>
            <a:ext cx="43140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更换语音后，需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</a:rPr>
              <a:t>1-2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工作日审核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buAutoNum type="arabicPeriod"/>
            </a:pP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非工作时间段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r>
              <a:rPr lang="en-US" altLang="zh-CN" sz="14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转非工作录音：买家将听到一段语音后电话挂断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r>
              <a:rPr lang="en-US" altLang="zh-CN" sz="14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转电话：买家来电转到手机上</a:t>
            </a:r>
            <a:endParaRPr lang="zh-CN" altLang="en-US" sz="1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03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4 </a:t>
            </a:r>
            <a:r>
              <a:rPr lang="zh-CN" altLang="en-US" b="1" dirty="0" smtClean="0">
                <a:latin typeface="+mn-ea"/>
              </a:rPr>
              <a:t>常见问题</a:t>
            </a:r>
            <a:endParaRPr lang="zh-CN" altLang="en-US" b="1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771550"/>
            <a:ext cx="6737742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添加客服失败？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答：如提示添加客服失败，请至旺旺群反馈。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buAutoNum type="arabicPeriod" startAt="2"/>
            </a:pP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订购后千牛上没有阿聆入口？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答：请检查订购服务，如订购成功依然没有入口，请至旺旺群反馈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r>
              <a:rPr lang="en-US" altLang="zh-CN" sz="1400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提示您有语音正在审核？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/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答：新上传的语音文件需要通过审核才能生效，预测需要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</a:rPr>
              <a:t>1-2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工作日，请耐心等候。</a:t>
            </a:r>
            <a:endParaRPr lang="en-US" altLang="zh-CN" sz="140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23678"/>
            <a:ext cx="6467475" cy="119062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2278</TotalTime>
  <Words>493</Words>
  <Application>Microsoft Office PowerPoint</Application>
  <PresentationFormat>全屏显示(16:9)</PresentationFormat>
  <Paragraphs>95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1_Office 主题</vt:lpstr>
      <vt:lpstr>1_自定义设计方案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沈浔</dc:creator>
  <cp:lastModifiedBy>shenxun.wy</cp:lastModifiedBy>
  <cp:revision>129</cp:revision>
  <dcterms:created xsi:type="dcterms:W3CDTF">2014-07-21T12:10:08Z</dcterms:created>
  <dcterms:modified xsi:type="dcterms:W3CDTF">2014-09-10T10:09:20Z</dcterms:modified>
</cp:coreProperties>
</file>