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rels" ContentType="application/vnd.openxmlformats-package.relationships+xml"/>
  <Default Extension="tif" ContentType="image/t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45" r:id="rId1"/>
  </p:sldMasterIdLst>
  <p:notesMasterIdLst>
    <p:notesMasterId r:id="rId34"/>
  </p:notesMasterIdLst>
  <p:sldIdLst>
    <p:sldId id="326" r:id="rId2"/>
    <p:sldId id="318" r:id="rId3"/>
    <p:sldId id="340" r:id="rId4"/>
    <p:sldId id="327" r:id="rId5"/>
    <p:sldId id="335" r:id="rId6"/>
    <p:sldId id="337" r:id="rId7"/>
    <p:sldId id="349" r:id="rId8"/>
    <p:sldId id="338" r:id="rId9"/>
    <p:sldId id="258" r:id="rId10"/>
    <p:sldId id="369" r:id="rId11"/>
    <p:sldId id="319" r:id="rId12"/>
    <p:sldId id="341" r:id="rId13"/>
    <p:sldId id="346" r:id="rId14"/>
    <p:sldId id="351" r:id="rId15"/>
    <p:sldId id="350" r:id="rId16"/>
    <p:sldId id="373" r:id="rId17"/>
    <p:sldId id="374" r:id="rId18"/>
    <p:sldId id="375" r:id="rId19"/>
    <p:sldId id="376" r:id="rId20"/>
    <p:sldId id="348" r:id="rId21"/>
    <p:sldId id="356" r:id="rId22"/>
    <p:sldId id="361" r:id="rId23"/>
    <p:sldId id="371" r:id="rId24"/>
    <p:sldId id="364" r:id="rId25"/>
    <p:sldId id="365" r:id="rId26"/>
    <p:sldId id="259" r:id="rId27"/>
    <p:sldId id="328" r:id="rId28"/>
    <p:sldId id="329" r:id="rId29"/>
    <p:sldId id="330" r:id="rId30"/>
    <p:sldId id="331" r:id="rId31"/>
    <p:sldId id="332" r:id="rId32"/>
    <p:sldId id="372" r:id="rId33"/>
  </p:sldIdLst>
  <p:sldSz cx="9144000" cy="6858000" type="screen4x3"/>
  <p:notesSz cx="6858000" cy="9144000"/>
  <p:defaultTextStyle>
    <a:defPPr>
      <a:defRPr lang="zh-CN"/>
    </a:defPPr>
    <a:lvl1pPr marL="0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76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68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52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45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28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21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04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EB76"/>
    <a:srgbClr val="89C8D5"/>
    <a:srgbClr val="B52B49"/>
    <a:srgbClr val="288794"/>
    <a:srgbClr val="F9F9F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4" autoAdjust="0"/>
    <p:restoredTop sz="93801" autoAdjust="0"/>
  </p:normalViewPr>
  <p:slideViewPr>
    <p:cSldViewPr snapToGrid="0" snapToObjects="1">
      <p:cViewPr>
        <p:scale>
          <a:sx n="125" d="100"/>
          <a:sy n="125" d="100"/>
        </p:scale>
        <p:origin x="-1168" y="5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DA1F14-A74F-46D3-95C9-511F8F24F4A5}" type="datetimeFigureOut">
              <a:rPr lang="zh-CN" altLang="en-US" smtClean="0"/>
              <a:pPr/>
              <a:t>16/4/18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A365EF-9B14-4A58-B2B2-0509DB0611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6954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7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7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76" algn="l" defTabSz="121897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68" algn="l" defTabSz="121897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52" algn="l" defTabSz="121897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45" algn="l" defTabSz="121897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28" algn="l" defTabSz="121897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21" algn="l" defTabSz="121897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04" algn="l" defTabSz="121897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B0BB0-A37F-4F96-B9C7-E4599B1A9C87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964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B0BB0-A37F-4F96-B9C7-E4599B1A9C87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9648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B0BB0-A37F-4F96-B9C7-E4599B1A9C87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964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B0BB0-A37F-4F96-B9C7-E4599B1A9C87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964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B0BB0-A37F-4F96-B9C7-E4599B1A9C87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9648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B0BB0-A37F-4F96-B9C7-E4599B1A9C87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9648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B0BB0-A37F-4F96-B9C7-E4599B1A9C87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9648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B0BB0-A37F-4F96-B9C7-E4599B1A9C87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9648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B0BB0-A37F-4F96-B9C7-E4599B1A9C87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9648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B0BB0-A37F-4F96-B9C7-E4599B1A9C87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9648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B0BB0-A37F-4F96-B9C7-E4599B1A9C87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9648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B0BB0-A37F-4F96-B9C7-E4599B1A9C87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9648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B0BB0-A37F-4F96-B9C7-E4599B1A9C87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9648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B0BB0-A37F-4F96-B9C7-E4599B1A9C87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9648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B0BB0-A37F-4F96-B9C7-E4599B1A9C87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9648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B0BB0-A37F-4F96-B9C7-E4599B1A9C87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9648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B0BB0-A37F-4F96-B9C7-E4599B1A9C87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9648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B0BB0-A37F-4F96-B9C7-E4599B1A9C87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9648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B0BB0-A37F-4F96-B9C7-E4599B1A9C87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9648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B0BB0-A37F-4F96-B9C7-E4599B1A9C87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9648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B0BB0-A37F-4F96-B9C7-E4599B1A9C87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9648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B0BB0-A37F-4F96-B9C7-E4599B1A9C87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9648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04793-D498-3045-B711-BCF5F8511823}" type="slidenum">
              <a:rPr kumimoji="1" lang="zh-CN" altLang="en-US" smtClean="0"/>
              <a:pPr/>
              <a:t>27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970929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B0BB0-A37F-4F96-B9C7-E4599B1A9C87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9648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B0BB0-A37F-4F96-B9C7-E4599B1A9C87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9648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B0BB0-A37F-4F96-B9C7-E4599B1A9C87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9648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B0BB0-A37F-4F96-B9C7-E4599B1A9C87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964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e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e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jpe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e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1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1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CA51E1F7-1970-CF46-8728-D7BC2A04CB7D}" type="datetimeFigureOut">
              <a:rPr kumimoji="1" lang="zh-CN" altLang="en-US" smtClean="0"/>
              <a:pPr/>
              <a:t>16/4/18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折线_03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928952">
            <a:off x="-1167332" y="-6255024"/>
            <a:ext cx="9424433" cy="5715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9D02-426E-46C9-9EE9-0DE1EF8B2838}" type="datetime1">
              <a:rPr lang="en-US" smtClean="0"/>
              <a:pPr/>
              <a:t>16/4/18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图片 8" descr="彩条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81468"/>
            <a:ext cx="9144000" cy="877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(带水印)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zh-CN" altLang="en-US" smtClean="0"/>
              <a:t>单击此处编辑母版标题样式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CA51E1F7-1970-CF46-8728-D7BC2A04CB7D}" type="datetimeFigureOut">
              <a:rPr kumimoji="1" lang="zh-CN" altLang="en-US" smtClean="0"/>
              <a:pPr/>
              <a:t>16/4/18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40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CBCDC9F2-AD1A-3A41-88E2-EE8BDBE2B6D9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/>
          <p:cNvSpPr txBox="1">
            <a:spLocks/>
          </p:cNvSpPr>
          <p:nvPr userDrawn="1"/>
        </p:nvSpPr>
        <p:spPr>
          <a:xfrm>
            <a:off x="2437905" y="2363375"/>
            <a:ext cx="1269958" cy="1666116"/>
          </a:xfrm>
          <a:prstGeom prst="rect">
            <a:avLst/>
          </a:prstGeom>
        </p:spPr>
        <p:txBody>
          <a:bodyPr vert="horz" lIns="121899" tIns="60949" rIns="121899" bIns="60949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0" i="0" kern="1200" cap="all">
                <a:solidFill>
                  <a:srgbClr val="FFFFFF"/>
                </a:solidFill>
                <a:latin typeface="Hiragino Sans GB W6"/>
                <a:ea typeface="Hiragino Sans GB W6"/>
                <a:cs typeface="Hiragino Sans GB W6"/>
              </a:defRPr>
            </a:lvl1pPr>
          </a:lstStyle>
          <a:p>
            <a:pPr algn="dist"/>
            <a:r>
              <a:rPr kumimoji="1" lang="en-US" altLang="zh-CN" sz="10700" b="1" i="0" dirty="0" smtClean="0">
                <a:latin typeface="Arial"/>
                <a:ea typeface="Microsoft YaHei"/>
                <a:cs typeface="Arial"/>
              </a:rPr>
              <a:t>1</a:t>
            </a:r>
            <a:endParaRPr kumimoji="1" lang="zh-CN" altLang="en-US" sz="10700" b="1" i="0" dirty="0">
              <a:latin typeface="Arial"/>
              <a:ea typeface="Microsoft YaHei"/>
              <a:cs typeface="Arial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节(带水印)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6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zh-CN" altLang="en-US" dirty="0" smtClean="0"/>
              <a:t>单击此处编辑母版标题样式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20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E1F7-1970-CF46-8728-D7BC2A04CB7D}" type="datetimeFigureOut">
              <a:rPr kumimoji="1" lang="zh-CN" altLang="en-US" smtClean="0"/>
              <a:pPr/>
              <a:t>16/4/18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C9F2-AD1A-3A41-88E2-EE8BDBE2B6D9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节(带图片)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6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zh-CN" altLang="en-US" smtClean="0"/>
              <a:t>单击此处编辑母版标题样式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3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82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zh-CN" altLang="en-US" smtClean="0"/>
              <a:t>将图片拖动到占位符，或单击添加图标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1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E1F7-1970-CF46-8728-D7BC2A04CB7D}" type="datetimeFigureOut">
              <a:rPr kumimoji="1" lang="zh-CN" altLang="en-US" smtClean="0"/>
              <a:pPr/>
              <a:t>16/4/18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C9F2-AD1A-3A41-88E2-EE8BDBE2B6D9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E1F7-1970-CF46-8728-D7BC2A04CB7D}" type="datetimeFigureOut">
              <a:rPr kumimoji="1" lang="zh-CN" altLang="en-US" smtClean="0"/>
              <a:pPr/>
              <a:t>16/4/18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C9F2-AD1A-3A41-88E2-EE8BDBE2B6D9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7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9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8" y="141937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9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E1F7-1970-CF46-8728-D7BC2A04CB7D}" type="datetimeFigureOut">
              <a:rPr kumimoji="1" lang="zh-CN" altLang="en-US" smtClean="0"/>
              <a:pPr/>
              <a:t>16/4/18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C9F2-AD1A-3A41-88E2-EE8BDBE2B6D9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44" y="1897044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5" y="1897044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44" y="1897044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5" y="1897044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两项内容、顶部和底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E1F7-1970-CF46-8728-D7BC2A04CB7D}" type="datetimeFigureOut">
              <a:rPr kumimoji="1" lang="zh-CN" altLang="en-US" smtClean="0"/>
              <a:pPr/>
              <a:t>16/4/18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C9F2-AD1A-3A41-88E2-EE8BDBE2B6D9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E1F7-1970-CF46-8728-D7BC2A04CB7D}" type="datetimeFigureOut">
              <a:rPr kumimoji="1" lang="zh-CN" altLang="en-US" smtClean="0"/>
              <a:pPr/>
              <a:t>16/4/18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C9F2-AD1A-3A41-88E2-EE8BDBE2B6D9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E1F7-1970-CF46-8728-D7BC2A04CB7D}" type="datetimeFigureOut">
              <a:rPr kumimoji="1" lang="zh-CN" altLang="en-US" smtClean="0"/>
              <a:pPr/>
              <a:t>16/4/18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C9F2-AD1A-3A41-88E2-EE8BDBE2B6D9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E1F7-1970-CF46-8728-D7BC2A04CB7D}" type="datetimeFigureOut">
              <a:rPr kumimoji="1" lang="zh-CN" altLang="en-US" smtClean="0"/>
              <a:pPr/>
              <a:t>16/4/18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C9F2-AD1A-3A41-88E2-EE8BDBE2B6D9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A13F6-AD39-4B71-B1AD-8C89376AA096}" type="datetime1">
              <a:rPr lang="zh-CN" altLang="en-US" smtClean="0"/>
              <a:pPr/>
              <a:t>16/4/18</a:t>
            </a:fld>
            <a:endParaRPr lang="zh-CN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3A99E-FB04-4941-8178-977606AAE08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4"/>
            <a:ext cx="3563938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E1F7-1970-CF46-8728-D7BC2A04CB7D}" type="datetimeFigureOut">
              <a:rPr kumimoji="1" lang="zh-CN" altLang="en-US" smtClean="0"/>
              <a:pPr/>
              <a:t>16/4/18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C9F2-AD1A-3A41-88E2-EE8BDBE2B6D9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4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E1F7-1970-CF46-8728-D7BC2A04CB7D}" type="datetimeFigureOut">
              <a:rPr kumimoji="1" lang="zh-CN" altLang="en-US" smtClean="0"/>
              <a:pPr/>
              <a:t>16/4/18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C9F2-AD1A-3A41-88E2-EE8BDBE2B6D9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4" y="66757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zh-CN" altLang="en-US" smtClean="0"/>
              <a:t>将图片拖动到占位符，或单击添加图标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张图片(带标题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8" y="368258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zh-CN" altLang="en-US" smtClean="0"/>
              <a:t>将图片拖动到占位符，或单击添加图标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30" y="403040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zh-CN" altLang="en-US" smtClean="0"/>
              <a:t>将图片拖动到占位符，或单击添加图标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4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E1F7-1970-CF46-8728-D7BC2A04CB7D}" type="datetimeFigureOut">
              <a:rPr kumimoji="1" lang="zh-CN" altLang="en-US" smtClean="0"/>
              <a:pPr/>
              <a:t>16/4/18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C9F2-AD1A-3A41-88E2-EE8BDBE2B6D9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图片(位于标题上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zh-CN" altLang="en-US" smtClean="0"/>
              <a:t>单击此处编辑母版标题样式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7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E1F7-1970-CF46-8728-D7BC2A04CB7D}" type="datetimeFigureOut">
              <a:rPr kumimoji="1" lang="zh-CN" altLang="en-US" smtClean="0"/>
              <a:pPr/>
              <a:t>16/4/18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C9F2-AD1A-3A41-88E2-EE8BDBE2B6D9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zh-CN" altLang="en-US" smtClean="0"/>
              <a:t>将图片拖动到占位符，或单击添加图标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张图片(位于标题上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zh-CN" altLang="en-US" smtClean="0"/>
              <a:t>单击此处编辑母版标题样式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6" y="305000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zh-CN" altLang="en-US" smtClean="0"/>
              <a:t>将图片拖动到占位符，或单击添加图标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84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7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zh-CN" altLang="en-US" smtClean="0"/>
              <a:t>将图片拖动到占位符，或单击添加图标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E1F7-1970-CF46-8728-D7BC2A04CB7D}" type="datetimeFigureOut">
              <a:rPr kumimoji="1" lang="zh-CN" altLang="en-US" smtClean="0"/>
              <a:pPr/>
              <a:t>16/4/18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C9F2-AD1A-3A41-88E2-EE8BDBE2B6D9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E1F7-1970-CF46-8728-D7BC2A04CB7D}" type="datetimeFigureOut">
              <a:rPr kumimoji="1" lang="zh-CN" altLang="en-US" smtClean="0"/>
              <a:pPr/>
              <a:t>16/4/18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C9F2-AD1A-3A41-88E2-EE8BDBE2B6D9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7" y="450851"/>
            <a:ext cx="846083" cy="5357812"/>
          </a:xfrm>
        </p:spPr>
        <p:txBody>
          <a:bodyPr vert="eaVert" anchor="t" anchorCtr="0"/>
          <a:lstStyle/>
          <a:p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E1F7-1970-CF46-8728-D7BC2A04CB7D}" type="datetimeFigureOut">
              <a:rPr kumimoji="1" lang="zh-CN" altLang="en-US" smtClean="0"/>
              <a:pPr/>
              <a:t>16/4/18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C9F2-AD1A-3A41-88E2-EE8BDBE2B6D9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art背景_绿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E1F7-1970-CF46-8728-D7BC2A04CB7D}" type="datetimeFigureOut">
              <a:rPr kumimoji="1" lang="zh-CN" altLang="en-US" smtClean="0"/>
              <a:pPr/>
              <a:t>16/4/18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C9F2-AD1A-3A41-88E2-EE8BDBE2B6D9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  <p:sp>
        <p:nvSpPr>
          <p:cNvPr id="12" name="标题 1"/>
          <p:cNvSpPr>
            <a:spLocks noGrp="1"/>
          </p:cNvSpPr>
          <p:nvPr>
            <p:ph type="title" hasCustomPrompt="1"/>
          </p:nvPr>
        </p:nvSpPr>
        <p:spPr>
          <a:xfrm>
            <a:off x="3582883" y="2623250"/>
            <a:ext cx="4332779" cy="875315"/>
          </a:xfrm>
        </p:spPr>
        <p:txBody>
          <a:bodyPr anchor="t">
            <a:normAutofit/>
          </a:bodyPr>
          <a:lstStyle>
            <a:lvl1pPr algn="l">
              <a:defRPr sz="4000" b="0" i="0" cap="all">
                <a:solidFill>
                  <a:srgbClr val="FFFFFF"/>
                </a:solidFill>
                <a:latin typeface="Hiragino Sans GB W6"/>
                <a:ea typeface="Hiragino Sans GB W6"/>
                <a:cs typeface="Hiragino Sans GB W6"/>
              </a:defRPr>
            </a:lvl1pPr>
          </a:lstStyle>
          <a:p>
            <a:r>
              <a:rPr kumimoji="1" lang="en-US" altLang="zh-CN" dirty="0" smtClean="0"/>
              <a:t>Part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two</a:t>
            </a:r>
            <a:endParaRPr kumimoji="1" lang="zh-CN" altLang="en-US" dirty="0"/>
          </a:p>
        </p:txBody>
      </p:sp>
      <p:sp>
        <p:nvSpPr>
          <p:cNvPr id="13" name="文本占位符 2"/>
          <p:cNvSpPr>
            <a:spLocks noGrp="1"/>
          </p:cNvSpPr>
          <p:nvPr>
            <p:ph type="body" idx="1"/>
          </p:nvPr>
        </p:nvSpPr>
        <p:spPr>
          <a:xfrm>
            <a:off x="3582883" y="3043222"/>
            <a:ext cx="4332779" cy="673947"/>
          </a:xfrm>
        </p:spPr>
        <p:txBody>
          <a:bodyPr anchor="b"/>
          <a:lstStyle>
            <a:lvl1pPr marL="0" indent="0" algn="l">
              <a:buNone/>
              <a:defRPr sz="2700" b="0" i="0">
                <a:solidFill>
                  <a:srgbClr val="FFFFFF"/>
                </a:solidFill>
                <a:latin typeface="Hiragino Sans GB W3"/>
                <a:ea typeface="Hiragino Sans GB W3"/>
                <a:cs typeface="Hiragino Sans GB W3"/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7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6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5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4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2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2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0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dirty="0" smtClean="0"/>
              <a:t>单击此处编辑母版文本样式</a:t>
            </a:r>
          </a:p>
        </p:txBody>
      </p:sp>
      <p:sp>
        <p:nvSpPr>
          <p:cNvPr id="11" name="标题 1"/>
          <p:cNvSpPr txBox="1">
            <a:spLocks/>
          </p:cNvSpPr>
          <p:nvPr userDrawn="1"/>
        </p:nvSpPr>
        <p:spPr>
          <a:xfrm>
            <a:off x="2437905" y="2363375"/>
            <a:ext cx="1269958" cy="1666116"/>
          </a:xfrm>
          <a:prstGeom prst="rect">
            <a:avLst/>
          </a:prstGeom>
        </p:spPr>
        <p:txBody>
          <a:bodyPr vert="horz" lIns="121899" tIns="60949" rIns="121899" bIns="60949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0" i="0" kern="1200" cap="all">
                <a:solidFill>
                  <a:srgbClr val="FFFFFF"/>
                </a:solidFill>
                <a:latin typeface="Hiragino Sans GB W6"/>
                <a:ea typeface="Hiragino Sans GB W6"/>
                <a:cs typeface="Hiragino Sans GB W6"/>
              </a:defRPr>
            </a:lvl1pPr>
          </a:lstStyle>
          <a:p>
            <a:pPr algn="dist"/>
            <a:r>
              <a:rPr kumimoji="1" lang="en-US" altLang="zh-CN" sz="10700" b="1" i="0" dirty="0" smtClean="0">
                <a:latin typeface="Arial"/>
                <a:ea typeface="Microsoft YaHei"/>
                <a:cs typeface="Arial"/>
              </a:rPr>
              <a:t>2</a:t>
            </a:r>
            <a:endParaRPr kumimoji="1" lang="zh-CN" altLang="en-US" sz="10700" b="1" i="0" dirty="0">
              <a:latin typeface="Arial"/>
              <a:ea typeface="Microsoft YaHe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46243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part背景_黄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E1F7-1970-CF46-8728-D7BC2A04CB7D}" type="datetimeFigureOut">
              <a:rPr kumimoji="1" lang="zh-CN" altLang="en-US" smtClean="0"/>
              <a:pPr/>
              <a:t>16/4/18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C9F2-AD1A-3A41-88E2-EE8BDBE2B6D9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  <p:sp>
        <p:nvSpPr>
          <p:cNvPr id="12" name="标题 1"/>
          <p:cNvSpPr>
            <a:spLocks noGrp="1"/>
          </p:cNvSpPr>
          <p:nvPr>
            <p:ph type="title" hasCustomPrompt="1"/>
          </p:nvPr>
        </p:nvSpPr>
        <p:spPr>
          <a:xfrm>
            <a:off x="3582883" y="2623250"/>
            <a:ext cx="4332779" cy="875315"/>
          </a:xfrm>
        </p:spPr>
        <p:txBody>
          <a:bodyPr anchor="t">
            <a:normAutofit/>
          </a:bodyPr>
          <a:lstStyle>
            <a:lvl1pPr algn="l">
              <a:defRPr sz="4000" b="0" i="0" cap="all">
                <a:solidFill>
                  <a:srgbClr val="FFFFFF"/>
                </a:solidFill>
                <a:latin typeface="Hiragino Sans GB W6"/>
                <a:ea typeface="Hiragino Sans GB W6"/>
                <a:cs typeface="Hiragino Sans GB W6"/>
              </a:defRPr>
            </a:lvl1pPr>
          </a:lstStyle>
          <a:p>
            <a:r>
              <a:rPr kumimoji="1" lang="en-US" altLang="zh-CN" dirty="0" smtClean="0"/>
              <a:t>Part</a:t>
            </a:r>
            <a:r>
              <a:rPr kumimoji="1" lang="zh-CN" altLang="en-US" dirty="0" smtClean="0"/>
              <a:t> </a:t>
            </a:r>
            <a:r>
              <a:rPr kumimoji="1" lang="zh-CN" altLang="zh-CN" dirty="0" smtClean="0"/>
              <a:t>o</a:t>
            </a:r>
            <a:r>
              <a:rPr kumimoji="1" lang="en-US" altLang="zh-CN" dirty="0" smtClean="0"/>
              <a:t>ne</a:t>
            </a:r>
            <a:endParaRPr kumimoji="1" lang="zh-CN" altLang="en-US" dirty="0"/>
          </a:p>
        </p:txBody>
      </p:sp>
      <p:sp>
        <p:nvSpPr>
          <p:cNvPr id="13" name="文本占位符 2"/>
          <p:cNvSpPr>
            <a:spLocks noGrp="1"/>
          </p:cNvSpPr>
          <p:nvPr>
            <p:ph type="body" idx="1"/>
          </p:nvPr>
        </p:nvSpPr>
        <p:spPr>
          <a:xfrm>
            <a:off x="3582883" y="3043222"/>
            <a:ext cx="4332779" cy="673947"/>
          </a:xfrm>
        </p:spPr>
        <p:txBody>
          <a:bodyPr anchor="b"/>
          <a:lstStyle>
            <a:lvl1pPr marL="0" indent="0" algn="l">
              <a:buNone/>
              <a:defRPr sz="2700" b="0" i="0">
                <a:solidFill>
                  <a:srgbClr val="FFFFFF"/>
                </a:solidFill>
                <a:latin typeface="Hiragino Sans GB W3"/>
                <a:ea typeface="Hiragino Sans GB W3"/>
                <a:cs typeface="Hiragino Sans GB W3"/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7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6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5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4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2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2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0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dirty="0" smtClean="0"/>
              <a:t>单击此处编辑母版文本样式</a:t>
            </a:r>
          </a:p>
        </p:txBody>
      </p:sp>
      <p:sp>
        <p:nvSpPr>
          <p:cNvPr id="10" name="标题 1"/>
          <p:cNvSpPr txBox="1">
            <a:spLocks/>
          </p:cNvSpPr>
          <p:nvPr userDrawn="1"/>
        </p:nvSpPr>
        <p:spPr>
          <a:xfrm>
            <a:off x="2437905" y="2363375"/>
            <a:ext cx="1269958" cy="1666116"/>
          </a:xfrm>
          <a:prstGeom prst="rect">
            <a:avLst/>
          </a:prstGeom>
        </p:spPr>
        <p:txBody>
          <a:bodyPr vert="horz" lIns="121899" tIns="60949" rIns="121899" bIns="60949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0" i="0" kern="1200" cap="all">
                <a:solidFill>
                  <a:srgbClr val="FFFFFF"/>
                </a:solidFill>
                <a:latin typeface="Hiragino Sans GB W6"/>
                <a:ea typeface="Hiragino Sans GB W6"/>
                <a:cs typeface="Hiragino Sans GB W6"/>
              </a:defRPr>
            </a:lvl1pPr>
          </a:lstStyle>
          <a:p>
            <a:pPr algn="dist"/>
            <a:r>
              <a:rPr kumimoji="1" lang="en-US" altLang="zh-CN" sz="10700" b="1" i="0" dirty="0" smtClean="0">
                <a:latin typeface="Arial"/>
                <a:ea typeface="Microsoft YaHei"/>
                <a:cs typeface="Arial"/>
              </a:rPr>
              <a:t>3</a:t>
            </a:r>
            <a:endParaRPr kumimoji="1" lang="zh-CN" altLang="en-US" sz="10700" b="1" i="0" dirty="0">
              <a:latin typeface="Arial"/>
              <a:ea typeface="Microsoft YaHe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64678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part背景_橙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E1F7-1970-CF46-8728-D7BC2A04CB7D}" type="datetimeFigureOut">
              <a:rPr kumimoji="1" lang="zh-CN" altLang="en-US" smtClean="0"/>
              <a:pPr/>
              <a:t>16/4/18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C9F2-AD1A-3A41-88E2-EE8BDBE2B6D9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  <p:sp>
        <p:nvSpPr>
          <p:cNvPr id="11" name="标题 1"/>
          <p:cNvSpPr>
            <a:spLocks noGrp="1"/>
          </p:cNvSpPr>
          <p:nvPr>
            <p:ph type="title" hasCustomPrompt="1"/>
          </p:nvPr>
        </p:nvSpPr>
        <p:spPr>
          <a:xfrm>
            <a:off x="3582883" y="2623250"/>
            <a:ext cx="4332779" cy="875315"/>
          </a:xfrm>
        </p:spPr>
        <p:txBody>
          <a:bodyPr anchor="t">
            <a:normAutofit/>
          </a:bodyPr>
          <a:lstStyle>
            <a:lvl1pPr algn="l">
              <a:defRPr sz="4000" b="0" i="0" cap="all">
                <a:solidFill>
                  <a:srgbClr val="FFFFFF"/>
                </a:solidFill>
                <a:latin typeface="Hiragino Sans GB W6"/>
                <a:ea typeface="Hiragino Sans GB W6"/>
                <a:cs typeface="Hiragino Sans GB W6"/>
              </a:defRPr>
            </a:lvl1pPr>
          </a:lstStyle>
          <a:p>
            <a:r>
              <a:rPr kumimoji="1" lang="en-US" altLang="zh-CN" dirty="0" smtClean="0"/>
              <a:t>Part</a:t>
            </a:r>
            <a:r>
              <a:rPr kumimoji="1" lang="zh-CN" altLang="en-US" dirty="0" smtClean="0"/>
              <a:t> </a:t>
            </a:r>
            <a:r>
              <a:rPr kumimoji="1" lang="zh-CN" altLang="zh-CN" dirty="0" smtClean="0"/>
              <a:t>o</a:t>
            </a:r>
            <a:r>
              <a:rPr kumimoji="1" lang="en-US" altLang="zh-CN" dirty="0" smtClean="0"/>
              <a:t>ne</a:t>
            </a:r>
            <a:endParaRPr kumimoji="1" lang="zh-CN" altLang="en-US" dirty="0"/>
          </a:p>
        </p:txBody>
      </p:sp>
      <p:sp>
        <p:nvSpPr>
          <p:cNvPr id="12" name="文本占位符 2"/>
          <p:cNvSpPr>
            <a:spLocks noGrp="1"/>
          </p:cNvSpPr>
          <p:nvPr>
            <p:ph type="body" idx="1"/>
          </p:nvPr>
        </p:nvSpPr>
        <p:spPr>
          <a:xfrm>
            <a:off x="3582883" y="3043222"/>
            <a:ext cx="4332779" cy="673947"/>
          </a:xfrm>
        </p:spPr>
        <p:txBody>
          <a:bodyPr anchor="b"/>
          <a:lstStyle>
            <a:lvl1pPr marL="0" indent="0" algn="l">
              <a:buNone/>
              <a:defRPr sz="2700" b="0" i="0">
                <a:solidFill>
                  <a:srgbClr val="FFFFFF"/>
                </a:solidFill>
                <a:latin typeface="Hiragino Sans GB W3"/>
                <a:ea typeface="Hiragino Sans GB W3"/>
                <a:cs typeface="Hiragino Sans GB W3"/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7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6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5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4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2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2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0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dirty="0" smtClean="0"/>
              <a:t>单击此处编辑母版文本样式</a:t>
            </a:r>
          </a:p>
        </p:txBody>
      </p:sp>
      <p:sp>
        <p:nvSpPr>
          <p:cNvPr id="10" name="标题 1"/>
          <p:cNvSpPr txBox="1">
            <a:spLocks/>
          </p:cNvSpPr>
          <p:nvPr userDrawn="1"/>
        </p:nvSpPr>
        <p:spPr>
          <a:xfrm>
            <a:off x="2437905" y="2363375"/>
            <a:ext cx="1269958" cy="1666116"/>
          </a:xfrm>
          <a:prstGeom prst="rect">
            <a:avLst/>
          </a:prstGeom>
        </p:spPr>
        <p:txBody>
          <a:bodyPr vert="horz" lIns="121899" tIns="60949" rIns="121899" bIns="60949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0" i="0" kern="1200" cap="all">
                <a:solidFill>
                  <a:srgbClr val="FFFFFF"/>
                </a:solidFill>
                <a:latin typeface="Hiragino Sans GB W6"/>
                <a:ea typeface="Hiragino Sans GB W6"/>
                <a:cs typeface="Hiragino Sans GB W6"/>
              </a:defRPr>
            </a:lvl1pPr>
          </a:lstStyle>
          <a:p>
            <a:pPr algn="dist"/>
            <a:r>
              <a:rPr kumimoji="1" lang="en-US" altLang="zh-CN" sz="10700" b="1" i="0" dirty="0" smtClean="0">
                <a:latin typeface="Arial"/>
                <a:ea typeface="Microsoft YaHei"/>
                <a:cs typeface="Arial"/>
              </a:rPr>
              <a:t>4</a:t>
            </a:r>
            <a:endParaRPr kumimoji="1" lang="zh-CN" altLang="en-US" sz="10700" b="1" i="0" dirty="0">
              <a:latin typeface="Arial"/>
              <a:ea typeface="Microsoft YaHe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923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227877" y="113358"/>
            <a:ext cx="4326484" cy="672583"/>
          </a:xfrm>
        </p:spPr>
        <p:txBody>
          <a:bodyPr>
            <a:normAutofit/>
          </a:bodyPr>
          <a:lstStyle>
            <a:lvl1pPr algn="l">
              <a:defRPr sz="2700" b="0" i="0">
                <a:solidFill>
                  <a:schemeClr val="tx1">
                    <a:lumMod val="65000"/>
                    <a:lumOff val="35000"/>
                  </a:schemeClr>
                </a:solidFill>
                <a:latin typeface="Hiragino Sans GB W6"/>
                <a:ea typeface="Hiragino Sans GB W6"/>
                <a:cs typeface="Hiragino Sans GB W6"/>
              </a:defRPr>
            </a:lvl1pPr>
          </a:lstStyle>
          <a:p>
            <a:r>
              <a:rPr kumimoji="1" lang="zh-CN" altLang="en-US" dirty="0" smtClean="0"/>
              <a:t>单击此处编辑母版标题样式</a:t>
            </a:r>
            <a:endParaRPr kumimoji="1" lang="zh-CN" altLang="en-US" dirty="0"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227877" y="1046728"/>
            <a:ext cx="8665032" cy="5618849"/>
          </a:xfrm>
        </p:spPr>
        <p:txBody>
          <a:bodyPr/>
          <a:lstStyle>
            <a:lvl1pPr marL="0" indent="0">
              <a:lnSpc>
                <a:spcPct val="150000"/>
              </a:lnSpc>
              <a:buSzPct val="100000"/>
              <a:buFontTx/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Hiragino Sans GB W3"/>
                <a:ea typeface="Hiragino Sans GB W3"/>
                <a:cs typeface="Hiragino Sans GB W3"/>
              </a:defRPr>
            </a:lvl1pPr>
            <a:lvl2pPr marL="990416" indent="-380933">
              <a:lnSpc>
                <a:spcPct val="150000"/>
              </a:lnSpc>
              <a:buSzPct val="100000"/>
              <a:buFont typeface="Wingdings" charset="2"/>
              <a:buChar char=""/>
              <a:defRPr sz="2100" b="0" i="0">
                <a:solidFill>
                  <a:schemeClr val="tx1">
                    <a:lumMod val="65000"/>
                    <a:lumOff val="35000"/>
                  </a:schemeClr>
                </a:solidFill>
                <a:latin typeface="Hiragino Sans GB W3"/>
                <a:ea typeface="Hiragino Sans GB W3"/>
                <a:cs typeface="Hiragino Sans GB W3"/>
              </a:defRPr>
            </a:lvl2pPr>
            <a:lvl3pPr marL="1599909" indent="-380933">
              <a:lnSpc>
                <a:spcPct val="150000"/>
              </a:lnSpc>
              <a:buSzPct val="100000"/>
              <a:buFont typeface="Wingdings" charset="2"/>
              <a:buChar char=""/>
              <a:defRPr sz="1900" b="0" i="0">
                <a:solidFill>
                  <a:schemeClr val="tx1">
                    <a:lumMod val="65000"/>
                    <a:lumOff val="35000"/>
                  </a:schemeClr>
                </a:solidFill>
                <a:latin typeface="Hiragino Sans GB W3"/>
                <a:ea typeface="Hiragino Sans GB W3"/>
                <a:cs typeface="Hiragino Sans GB W3"/>
              </a:defRPr>
            </a:lvl3pPr>
            <a:lvl4pPr marL="2057023" indent="-228560">
              <a:lnSpc>
                <a:spcPct val="150000"/>
              </a:lnSpc>
              <a:buSzPct val="100000"/>
              <a:buFont typeface="Wingdings" charset="2"/>
              <a:buChar char=""/>
              <a:defRPr sz="1600" b="0" i="0">
                <a:solidFill>
                  <a:schemeClr val="tx1">
                    <a:lumMod val="65000"/>
                    <a:lumOff val="35000"/>
                  </a:schemeClr>
                </a:solidFill>
                <a:latin typeface="Hiragino Sans GB W3"/>
                <a:ea typeface="Hiragino Sans GB W3"/>
                <a:cs typeface="Hiragino Sans GB W3"/>
              </a:defRPr>
            </a:lvl4pPr>
            <a:lvl5pPr marL="2437952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kumimoji="1" lang="zh-CN" altLang="en-US" dirty="0" smtClean="0"/>
              <a:t>单击此处编辑母版文本样式</a:t>
            </a:r>
          </a:p>
          <a:p>
            <a:pPr lvl="1"/>
            <a:r>
              <a:rPr kumimoji="1" lang="zh-CN" altLang="en-US" dirty="0" smtClean="0"/>
              <a:t>二级</a:t>
            </a:r>
          </a:p>
          <a:p>
            <a:pPr lvl="2"/>
            <a:r>
              <a:rPr kumimoji="1" lang="zh-CN" altLang="en-US" dirty="0" smtClean="0"/>
              <a:t>三级</a:t>
            </a:r>
          </a:p>
          <a:p>
            <a:pPr lvl="3"/>
            <a:r>
              <a:rPr kumimoji="1" lang="zh-CN" altLang="en-US" dirty="0" smtClean="0"/>
              <a:t>四级</a:t>
            </a:r>
          </a:p>
        </p:txBody>
      </p:sp>
      <p:pic>
        <p:nvPicPr>
          <p:cNvPr id="9" name="图片 8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9735" y="261513"/>
            <a:ext cx="983189" cy="370027"/>
          </a:xfrm>
          <a:prstGeom prst="rect">
            <a:avLst/>
          </a:prstGeom>
        </p:spPr>
      </p:pic>
      <p:pic>
        <p:nvPicPr>
          <p:cNvPr id="10" name="图片 9" descr="折线_03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928952">
            <a:off x="165335" y="-6584561"/>
            <a:ext cx="9424433" cy="5715000"/>
          </a:xfrm>
          <a:prstGeom prst="rect">
            <a:avLst/>
          </a:prstGeom>
        </p:spPr>
      </p:pic>
      <p:pic>
        <p:nvPicPr>
          <p:cNvPr id="11" name="图片 10" descr="彩条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81468"/>
            <a:ext cx="9144000" cy="8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499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227877" y="113358"/>
            <a:ext cx="4326484" cy="672583"/>
          </a:xfrm>
        </p:spPr>
        <p:txBody>
          <a:bodyPr>
            <a:normAutofit/>
          </a:bodyPr>
          <a:lstStyle>
            <a:lvl1pPr algn="l">
              <a:defRPr sz="2700" b="0" i="0">
                <a:solidFill>
                  <a:schemeClr val="tx1">
                    <a:lumMod val="65000"/>
                    <a:lumOff val="35000"/>
                  </a:schemeClr>
                </a:solidFill>
                <a:latin typeface="Hiragino Sans GB W6"/>
                <a:ea typeface="Hiragino Sans GB W6"/>
                <a:cs typeface="Hiragino Sans GB W6"/>
              </a:defRPr>
            </a:lvl1pPr>
          </a:lstStyle>
          <a:p>
            <a:r>
              <a:rPr kumimoji="1" lang="zh-CN" altLang="en-US" dirty="0" smtClean="0"/>
              <a:t>单击此处编辑母版标题样式</a:t>
            </a:r>
            <a:endParaRPr kumimoji="1" lang="zh-CN" altLang="en-US" dirty="0"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227877" y="1046728"/>
            <a:ext cx="8665032" cy="5618849"/>
          </a:xfrm>
        </p:spPr>
        <p:txBody>
          <a:bodyPr/>
          <a:lstStyle>
            <a:lvl1pPr marL="0" indent="0">
              <a:lnSpc>
                <a:spcPct val="150000"/>
              </a:lnSpc>
              <a:buSzPct val="100000"/>
              <a:buFontTx/>
              <a:buNone/>
              <a:defRPr sz="2400" b="0" i="0" baseline="0">
                <a:solidFill>
                  <a:schemeClr val="tx1">
                    <a:lumMod val="65000"/>
                    <a:lumOff val="35000"/>
                  </a:schemeClr>
                </a:solidFill>
                <a:latin typeface="Hiragino Sans GB W3"/>
                <a:ea typeface="Hiragino Sans GB W3"/>
                <a:cs typeface="Hiragino Sans GB W3"/>
              </a:defRPr>
            </a:lvl1pPr>
            <a:lvl2pPr marL="990416" marR="0" indent="-380933" algn="l" defTabSz="609493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charset="2"/>
              <a:buChar char=""/>
              <a:tabLst/>
              <a:defRPr sz="1900" b="0" i="0">
                <a:solidFill>
                  <a:schemeClr val="tx1">
                    <a:lumMod val="65000"/>
                    <a:lumOff val="35000"/>
                  </a:schemeClr>
                </a:solidFill>
                <a:latin typeface="Hiragino Sans GB W3"/>
                <a:ea typeface="Hiragino Sans GB W3"/>
                <a:cs typeface="Hiragino Sans GB W3"/>
              </a:defRPr>
            </a:lvl2pPr>
            <a:lvl3pPr marL="1676096" indent="-457120">
              <a:lnSpc>
                <a:spcPct val="150000"/>
              </a:lnSpc>
              <a:buSzPct val="100000"/>
              <a:buFont typeface="+mj-lt"/>
              <a:buAutoNum type="arabicParenBoth"/>
              <a:defRPr sz="1900" b="0" i="0">
                <a:solidFill>
                  <a:schemeClr val="tx1">
                    <a:lumMod val="65000"/>
                    <a:lumOff val="35000"/>
                  </a:schemeClr>
                </a:solidFill>
                <a:latin typeface="Hiragino Sans GB W3"/>
                <a:ea typeface="Hiragino Sans GB W3"/>
                <a:cs typeface="Hiragino Sans GB W3"/>
              </a:defRPr>
            </a:lvl3pPr>
            <a:lvl4pPr marL="2133208" indent="-304747">
              <a:lnSpc>
                <a:spcPct val="150000"/>
              </a:lnSpc>
              <a:buSzPct val="100000"/>
              <a:buFont typeface="+mj-lt"/>
              <a:buAutoNum type="arabicParenBoth"/>
              <a:defRPr sz="1600" b="0" i="0">
                <a:solidFill>
                  <a:schemeClr val="tx1">
                    <a:lumMod val="65000"/>
                    <a:lumOff val="35000"/>
                  </a:schemeClr>
                </a:solidFill>
                <a:latin typeface="Hiragino Sans GB W3"/>
                <a:ea typeface="Hiragino Sans GB W3"/>
                <a:cs typeface="Hiragino Sans GB W3"/>
              </a:defRPr>
            </a:lvl4pPr>
            <a:lvl5pPr marL="2437952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kumimoji="1" lang="zh-CN" altLang="en-US" dirty="0" smtClean="0"/>
              <a:t>单击此处编辑母版文本样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点击此处编辑母版文本</a:t>
            </a:r>
            <a:endParaRPr kumimoji="1" lang="en-US" altLang="zh-CN" dirty="0" smtClean="0"/>
          </a:p>
          <a:p>
            <a:pPr marL="990416" marR="0" lvl="1" indent="-380933" algn="l" defTabSz="609493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charset="2"/>
              <a:buChar char=""/>
              <a:tabLst/>
              <a:defRPr/>
            </a:pPr>
            <a:r>
              <a:rPr kumimoji="1" lang="zh-CN" altLang="en-US" dirty="0" smtClean="0"/>
              <a:t>点击此处编辑母版文本</a:t>
            </a:r>
          </a:p>
          <a:p>
            <a:pPr marL="990416" marR="0" lvl="1" indent="-380933" algn="l" defTabSz="609493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charset="2"/>
              <a:buChar char=""/>
              <a:tabLst/>
              <a:defRPr/>
            </a:pPr>
            <a:r>
              <a:rPr kumimoji="1" lang="zh-CN" altLang="en-US" dirty="0" smtClean="0"/>
              <a:t>点击此处编辑母版文本</a:t>
            </a:r>
            <a:endParaRPr kumimoji="1" lang="en-US" altLang="zh-CN" dirty="0" smtClean="0"/>
          </a:p>
          <a:p>
            <a:pPr lvl="0"/>
            <a:r>
              <a:rPr kumimoji="1" lang="zh-CN" altLang="en-US" dirty="0" smtClean="0"/>
              <a:t>单击此处编辑母版文本样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点击此处编辑母版文本</a:t>
            </a:r>
            <a:endParaRPr kumimoji="1" lang="en-US" altLang="zh-CN" dirty="0" smtClean="0"/>
          </a:p>
          <a:p>
            <a:pPr marL="990416" marR="0" lvl="1" indent="-380933" algn="l" defTabSz="609493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charset="2"/>
              <a:buChar char=""/>
              <a:tabLst/>
              <a:defRPr/>
            </a:pPr>
            <a:r>
              <a:rPr kumimoji="1" lang="zh-CN" altLang="en-US" dirty="0" smtClean="0"/>
              <a:t>点击此处编辑母版文本</a:t>
            </a:r>
          </a:p>
          <a:p>
            <a:pPr marL="990416" marR="0" lvl="1" indent="-380933" algn="l" defTabSz="609493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charset="2"/>
              <a:buChar char=""/>
              <a:tabLst/>
              <a:defRPr/>
            </a:pPr>
            <a:r>
              <a:rPr kumimoji="1" lang="zh-CN" altLang="en-US" dirty="0" smtClean="0"/>
              <a:t>点击此处编辑母版文本</a:t>
            </a:r>
          </a:p>
          <a:p>
            <a:pPr lvl="0"/>
            <a:r>
              <a:rPr kumimoji="1" lang="zh-CN" altLang="en-US" dirty="0" smtClean="0"/>
              <a:t>单击此处编辑母版文本样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点击此处编辑母版文本</a:t>
            </a:r>
            <a:endParaRPr kumimoji="1" lang="en-US" altLang="zh-CN" dirty="0" smtClean="0"/>
          </a:p>
          <a:p>
            <a:pPr marL="990416" marR="0" lvl="1" indent="-380933" algn="l" defTabSz="609493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charset="2"/>
              <a:buChar char=""/>
              <a:tabLst/>
              <a:defRPr/>
            </a:pPr>
            <a:r>
              <a:rPr kumimoji="1" lang="zh-CN" altLang="en-US" dirty="0" smtClean="0"/>
              <a:t>点击此处编辑母版文本</a:t>
            </a:r>
          </a:p>
          <a:p>
            <a:pPr marL="990416" marR="0" lvl="1" indent="-380933" algn="l" defTabSz="609493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charset="2"/>
              <a:buChar char=""/>
              <a:tabLst/>
              <a:defRPr/>
            </a:pPr>
            <a:r>
              <a:rPr kumimoji="1" lang="zh-CN" altLang="en-US" dirty="0" smtClean="0"/>
              <a:t>点击此处编辑母版文本</a:t>
            </a:r>
          </a:p>
          <a:p>
            <a:pPr marL="990416" marR="0" lvl="1" indent="-380933" algn="l" defTabSz="609493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charset="2"/>
              <a:buChar char=""/>
              <a:tabLst/>
              <a:defRPr/>
            </a:pPr>
            <a:endParaRPr kumimoji="1" lang="zh-CN" altLang="en-US" dirty="0" smtClean="0"/>
          </a:p>
          <a:p>
            <a:pPr lvl="1"/>
            <a:endParaRPr kumimoji="1" lang="en-US" altLang="zh-CN" dirty="0" smtClean="0"/>
          </a:p>
          <a:p>
            <a:pPr lvl="1"/>
            <a:endParaRPr kumimoji="1" lang="zh-CN" altLang="en-US" dirty="0" smtClean="0"/>
          </a:p>
          <a:p>
            <a:pPr marL="1066603" marR="0" lvl="1" indent="-457120" algn="l" defTabSz="609493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+mj-lt"/>
              <a:buAutoNum type="arabicParenBoth"/>
              <a:tabLst/>
              <a:defRPr/>
            </a:pPr>
            <a:endParaRPr kumimoji="1" lang="zh-CN" altLang="en-US" dirty="0" smtClean="0"/>
          </a:p>
          <a:p>
            <a:pPr marL="1066603" marR="0" lvl="1" indent="-457120" algn="l" defTabSz="609493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+mj-lt"/>
              <a:buAutoNum type="arabicParenBoth"/>
              <a:tabLst/>
              <a:defRPr/>
            </a:pPr>
            <a:endParaRPr kumimoji="1" lang="zh-CN" altLang="en-US" dirty="0" smtClean="0"/>
          </a:p>
        </p:txBody>
      </p:sp>
      <p:pic>
        <p:nvPicPr>
          <p:cNvPr id="9" name="图片 8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9735" y="261513"/>
            <a:ext cx="983189" cy="370027"/>
          </a:xfrm>
          <a:prstGeom prst="rect">
            <a:avLst/>
          </a:prstGeom>
        </p:spPr>
      </p:pic>
      <p:pic>
        <p:nvPicPr>
          <p:cNvPr id="10" name="图片 9" descr="折线_03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928952">
            <a:off x="165335" y="-6584561"/>
            <a:ext cx="9424433" cy="5715000"/>
          </a:xfrm>
          <a:prstGeom prst="rect">
            <a:avLst/>
          </a:prstGeom>
        </p:spPr>
      </p:pic>
      <p:pic>
        <p:nvPicPr>
          <p:cNvPr id="6" name="图片 5" descr="彩条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81468"/>
            <a:ext cx="9144000" cy="8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723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9735" y="261513"/>
            <a:ext cx="983189" cy="370027"/>
          </a:xfrm>
          <a:prstGeom prst="rect">
            <a:avLst/>
          </a:prstGeom>
        </p:spPr>
      </p:pic>
      <p:pic>
        <p:nvPicPr>
          <p:cNvPr id="10" name="图片 9" descr="折线_03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928952">
            <a:off x="165335" y="-6584561"/>
            <a:ext cx="9424433" cy="5715000"/>
          </a:xfrm>
          <a:prstGeom prst="rect">
            <a:avLst/>
          </a:prstGeom>
        </p:spPr>
      </p:pic>
      <p:pic>
        <p:nvPicPr>
          <p:cNvPr id="6" name="图片 5" descr="彩条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81468"/>
            <a:ext cx="9144000" cy="8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63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227877" y="113358"/>
            <a:ext cx="4326484" cy="672583"/>
          </a:xfrm>
        </p:spPr>
        <p:txBody>
          <a:bodyPr>
            <a:normAutofit/>
          </a:bodyPr>
          <a:lstStyle>
            <a:lvl1pPr algn="l">
              <a:defRPr sz="2700" b="0" i="0">
                <a:solidFill>
                  <a:schemeClr val="tx1">
                    <a:lumMod val="65000"/>
                    <a:lumOff val="35000"/>
                  </a:schemeClr>
                </a:solidFill>
                <a:latin typeface="Hiragino Sans GB W6"/>
                <a:ea typeface="Hiragino Sans GB W6"/>
                <a:cs typeface="Hiragino Sans GB W6"/>
              </a:defRPr>
            </a:lvl1pPr>
          </a:lstStyle>
          <a:p>
            <a:r>
              <a:rPr kumimoji="1" lang="zh-CN" altLang="en-US" dirty="0" smtClean="0"/>
              <a:t>单击此处编辑母版标题样式</a:t>
            </a:r>
            <a:endParaRPr kumimoji="1" lang="zh-CN" altLang="en-US" dirty="0"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4772468" y="1046728"/>
            <a:ext cx="4120451" cy="5618849"/>
          </a:xfrm>
        </p:spPr>
        <p:txBody>
          <a:bodyPr/>
          <a:lstStyle>
            <a:lvl1pPr marL="457120" indent="-457120">
              <a:lnSpc>
                <a:spcPct val="150000"/>
              </a:lnSpc>
              <a:buSzPct val="100000"/>
              <a:buFont typeface="Wingdings" charset="2"/>
              <a:buChar char=""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Hiragino Sans GB W3"/>
                <a:ea typeface="Hiragino Sans GB W3"/>
                <a:cs typeface="Hiragino Sans GB W3"/>
              </a:defRPr>
            </a:lvl1pPr>
            <a:lvl2pPr marL="990416" indent="-380933">
              <a:lnSpc>
                <a:spcPct val="150000"/>
              </a:lnSpc>
              <a:buSzPct val="100000"/>
              <a:buFont typeface="Wingdings" charset="2"/>
              <a:buChar char=""/>
              <a:defRPr sz="2100" b="0" i="0">
                <a:solidFill>
                  <a:schemeClr val="tx1">
                    <a:lumMod val="65000"/>
                    <a:lumOff val="35000"/>
                  </a:schemeClr>
                </a:solidFill>
                <a:latin typeface="Hiragino Sans GB W3"/>
                <a:ea typeface="Hiragino Sans GB W3"/>
                <a:cs typeface="Hiragino Sans GB W3"/>
              </a:defRPr>
            </a:lvl2pPr>
            <a:lvl3pPr marL="1523723" indent="-304747">
              <a:lnSpc>
                <a:spcPct val="150000"/>
              </a:lnSpc>
              <a:buSzPct val="100000"/>
              <a:buFont typeface="Wingdings" charset="2"/>
              <a:buChar char=""/>
              <a:defRPr sz="1900" b="0" i="0">
                <a:solidFill>
                  <a:schemeClr val="tx1">
                    <a:lumMod val="65000"/>
                    <a:lumOff val="35000"/>
                  </a:schemeClr>
                </a:solidFill>
                <a:latin typeface="Hiragino Sans GB W3"/>
                <a:ea typeface="Hiragino Sans GB W3"/>
                <a:cs typeface="Hiragino Sans GB W3"/>
              </a:defRPr>
            </a:lvl3pPr>
            <a:lvl4pPr marL="2133208" indent="-304747">
              <a:lnSpc>
                <a:spcPct val="150000"/>
              </a:lnSpc>
              <a:buSzPct val="100000"/>
              <a:buFont typeface="Wingdings" charset="2"/>
              <a:buChar char=""/>
              <a:defRPr sz="1600" b="0" i="0">
                <a:solidFill>
                  <a:schemeClr val="tx1">
                    <a:lumMod val="65000"/>
                    <a:lumOff val="35000"/>
                  </a:schemeClr>
                </a:solidFill>
                <a:latin typeface="Hiragino Sans GB W3"/>
                <a:ea typeface="Hiragino Sans GB W3"/>
                <a:cs typeface="Hiragino Sans GB W3"/>
              </a:defRPr>
            </a:lvl4pPr>
            <a:lvl5pPr marL="2437952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kumimoji="1" lang="zh-CN" altLang="en-US" dirty="0" smtClean="0"/>
              <a:t>单击此处编辑母版文本样式</a:t>
            </a:r>
          </a:p>
          <a:p>
            <a:pPr lvl="1"/>
            <a:r>
              <a:rPr kumimoji="1" lang="zh-CN" altLang="en-US" dirty="0" smtClean="0"/>
              <a:t>二级</a:t>
            </a:r>
          </a:p>
          <a:p>
            <a:pPr lvl="2"/>
            <a:r>
              <a:rPr kumimoji="1" lang="zh-CN" altLang="en-US" dirty="0" smtClean="0"/>
              <a:t>三级</a:t>
            </a:r>
          </a:p>
          <a:p>
            <a:pPr lvl="3"/>
            <a:r>
              <a:rPr kumimoji="1" lang="zh-CN" altLang="en-US" dirty="0" smtClean="0"/>
              <a:t>四级</a:t>
            </a:r>
          </a:p>
        </p:txBody>
      </p:sp>
      <p:pic>
        <p:nvPicPr>
          <p:cNvPr id="9" name="图片 8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9735" y="261513"/>
            <a:ext cx="983189" cy="370027"/>
          </a:xfrm>
          <a:prstGeom prst="rect">
            <a:avLst/>
          </a:prstGeom>
        </p:spPr>
      </p:pic>
      <p:pic>
        <p:nvPicPr>
          <p:cNvPr id="10" name="图片 9" descr="折线_03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928952">
            <a:off x="165335" y="-6584561"/>
            <a:ext cx="9424433" cy="5715000"/>
          </a:xfrm>
          <a:prstGeom prst="rect">
            <a:avLst/>
          </a:prstGeom>
        </p:spPr>
      </p:pic>
      <p:sp>
        <p:nvSpPr>
          <p:cNvPr id="3" name="图片占位符 2"/>
          <p:cNvSpPr>
            <a:spLocks noGrp="1"/>
          </p:cNvSpPr>
          <p:nvPr>
            <p:ph type="pic" sz="quarter" idx="10"/>
          </p:nvPr>
        </p:nvSpPr>
        <p:spPr>
          <a:xfrm>
            <a:off x="227877" y="1046728"/>
            <a:ext cx="4326484" cy="5618849"/>
          </a:xfrm>
        </p:spPr>
        <p:txBody>
          <a:bodyPr>
            <a:normAutofit/>
          </a:bodyPr>
          <a:lstStyle>
            <a:lvl1pPr>
              <a:defRPr sz="2400" b="0" i="0">
                <a:solidFill>
                  <a:srgbClr val="595959"/>
                </a:solidFill>
                <a:latin typeface="Hiragino Sans GB W3"/>
                <a:ea typeface="Hiragino Sans GB W3"/>
                <a:cs typeface="Hiragino Sans GB W3"/>
              </a:defRPr>
            </a:lvl1pPr>
          </a:lstStyle>
          <a:p>
            <a:endParaRPr kumimoji="1" lang="zh-CN" altLang="en-US" dirty="0"/>
          </a:p>
        </p:txBody>
      </p:sp>
      <p:pic>
        <p:nvPicPr>
          <p:cNvPr id="11" name="图片 10" descr="彩条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81468"/>
            <a:ext cx="9144000" cy="8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30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27892" y="1046728"/>
            <a:ext cx="4211021" cy="5618849"/>
          </a:xfrm>
        </p:spPr>
        <p:txBody>
          <a:bodyPr>
            <a:normAutofit/>
          </a:bodyPr>
          <a:lstStyle>
            <a:lvl1pPr marL="457120" indent="-457120">
              <a:buFont typeface="Wingdings" charset="2"/>
              <a:buChar char=""/>
              <a:defRPr sz="2400" b="0" i="0">
                <a:solidFill>
                  <a:srgbClr val="595959"/>
                </a:solidFill>
                <a:latin typeface="Hiragino Sans GB W3"/>
                <a:ea typeface="Hiragino Sans GB W3"/>
                <a:cs typeface="Hiragino Sans GB W3"/>
              </a:defRPr>
            </a:lvl1pPr>
            <a:lvl2pPr marL="990416" indent="-380933">
              <a:buFont typeface="Wingdings" charset="2"/>
              <a:buChar char=""/>
              <a:defRPr sz="2400" b="0" i="0">
                <a:solidFill>
                  <a:srgbClr val="595959"/>
                </a:solidFill>
                <a:latin typeface="Hiragino Sans GB W3"/>
                <a:ea typeface="Hiragino Sans GB W3"/>
                <a:cs typeface="Hiragino Sans GB W3"/>
              </a:defRPr>
            </a:lvl2pPr>
            <a:lvl3pPr marL="1523723" indent="-304747">
              <a:buFont typeface="Wingdings" charset="2"/>
              <a:buChar char=""/>
              <a:defRPr sz="2400" b="0" i="0">
                <a:solidFill>
                  <a:srgbClr val="595959"/>
                </a:solidFill>
                <a:latin typeface="Hiragino Sans GB W3"/>
                <a:ea typeface="Hiragino Sans GB W3"/>
                <a:cs typeface="Hiragino Sans GB W3"/>
              </a:defRPr>
            </a:lvl3pPr>
            <a:lvl4pPr marL="2133208" indent="-304747">
              <a:buFont typeface="Wingdings" charset="2"/>
              <a:buChar char=""/>
              <a:defRPr sz="2400" b="0" i="0">
                <a:solidFill>
                  <a:srgbClr val="595959"/>
                </a:solidFill>
                <a:latin typeface="Hiragino Sans GB W3"/>
                <a:ea typeface="Hiragino Sans GB W3"/>
                <a:cs typeface="Hiragino Sans GB W3"/>
              </a:defRPr>
            </a:lvl4pPr>
            <a:lvl5pPr marL="2742699" indent="-304747">
              <a:buFont typeface="Wingdings" charset="2"/>
              <a:buChar char=""/>
              <a:defRPr sz="2400" b="0" i="0">
                <a:solidFill>
                  <a:srgbClr val="595959"/>
                </a:solidFill>
                <a:latin typeface="Hiragino Sans GB W3"/>
                <a:ea typeface="Hiragino Sans GB W3"/>
                <a:cs typeface="Hiragino Sans GB W3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dirty="0" smtClean="0"/>
              <a:t>单击此处编辑母版文本样式</a:t>
            </a:r>
          </a:p>
          <a:p>
            <a:pPr lvl="1"/>
            <a:r>
              <a:rPr kumimoji="1" lang="zh-CN" altLang="en-US" dirty="0" smtClean="0"/>
              <a:t>二级</a:t>
            </a:r>
          </a:p>
          <a:p>
            <a:pPr lvl="2"/>
            <a:r>
              <a:rPr kumimoji="1" lang="zh-CN" altLang="en-US" dirty="0" smtClean="0"/>
              <a:t>三级</a:t>
            </a:r>
          </a:p>
          <a:p>
            <a:pPr lvl="3"/>
            <a:r>
              <a:rPr kumimoji="1" lang="zh-CN" altLang="en-US" dirty="0" smtClean="0"/>
              <a:t>四级</a:t>
            </a:r>
          </a:p>
          <a:p>
            <a:pPr lvl="4"/>
            <a:r>
              <a:rPr kumimoji="1" lang="zh-CN" altLang="en-US" dirty="0" smtClean="0"/>
              <a:t>五级</a:t>
            </a:r>
            <a:endParaRPr kumimoji="1" lang="zh-CN" altLang="en-US" dirty="0"/>
          </a:p>
        </p:txBody>
      </p:sp>
      <p:sp>
        <p:nvSpPr>
          <p:cNvPr id="8" name="标题 1"/>
          <p:cNvSpPr txBox="1">
            <a:spLocks/>
          </p:cNvSpPr>
          <p:nvPr userDrawn="1"/>
        </p:nvSpPr>
        <p:spPr>
          <a:xfrm>
            <a:off x="227877" y="113358"/>
            <a:ext cx="4326484" cy="672583"/>
          </a:xfrm>
          <a:prstGeom prst="rect">
            <a:avLst/>
          </a:prstGeom>
        </p:spPr>
        <p:txBody>
          <a:bodyPr vert="horz" lIns="121899" tIns="60949" rIns="121899" bIns="60949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Hiragino Sans GB W6"/>
                <a:ea typeface="Hiragino Sans GB W6"/>
                <a:cs typeface="Hiragino Sans GB W6"/>
              </a:defRPr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 dirty="0"/>
          </a:p>
        </p:txBody>
      </p:sp>
      <p:pic>
        <p:nvPicPr>
          <p:cNvPr id="11" name="图片 10" descr="折线_03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928952">
            <a:off x="165335" y="-6584561"/>
            <a:ext cx="9424433" cy="5715000"/>
          </a:xfrm>
          <a:prstGeom prst="rect">
            <a:avLst/>
          </a:prstGeom>
        </p:spPr>
      </p:pic>
      <p:pic>
        <p:nvPicPr>
          <p:cNvPr id="13" name="图片 12" descr="彩条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81468"/>
            <a:ext cx="9144000" cy="87783"/>
          </a:xfrm>
          <a:prstGeom prst="rect">
            <a:avLst/>
          </a:prstGeom>
        </p:spPr>
      </p:pic>
      <p:sp>
        <p:nvSpPr>
          <p:cNvPr id="14" name="内容占位符 2"/>
          <p:cNvSpPr>
            <a:spLocks noGrp="1"/>
          </p:cNvSpPr>
          <p:nvPr>
            <p:ph sz="half" idx="13"/>
          </p:nvPr>
        </p:nvSpPr>
        <p:spPr>
          <a:xfrm>
            <a:off x="4682652" y="1046728"/>
            <a:ext cx="4210256" cy="5618849"/>
          </a:xfrm>
        </p:spPr>
        <p:txBody>
          <a:bodyPr>
            <a:normAutofit/>
          </a:bodyPr>
          <a:lstStyle>
            <a:lvl1pPr marL="457120" indent="-457120">
              <a:buFont typeface="Wingdings" charset="2"/>
              <a:buChar char=""/>
              <a:defRPr sz="2400" b="0" i="0">
                <a:solidFill>
                  <a:srgbClr val="595959"/>
                </a:solidFill>
                <a:latin typeface="Hiragino Sans GB W3"/>
                <a:ea typeface="Hiragino Sans GB W3"/>
                <a:cs typeface="Hiragino Sans GB W3"/>
              </a:defRPr>
            </a:lvl1pPr>
            <a:lvl2pPr marL="990416" indent="-380933">
              <a:buFont typeface="Wingdings" charset="2"/>
              <a:buChar char=""/>
              <a:defRPr sz="2400" b="0" i="0">
                <a:solidFill>
                  <a:srgbClr val="595959"/>
                </a:solidFill>
                <a:latin typeface="Hiragino Sans GB W3"/>
                <a:ea typeface="Hiragino Sans GB W3"/>
                <a:cs typeface="Hiragino Sans GB W3"/>
              </a:defRPr>
            </a:lvl2pPr>
            <a:lvl3pPr marL="1523723" indent="-304747">
              <a:buFont typeface="Wingdings" charset="2"/>
              <a:buChar char=""/>
              <a:defRPr sz="2400" b="0" i="0">
                <a:solidFill>
                  <a:srgbClr val="595959"/>
                </a:solidFill>
                <a:latin typeface="Hiragino Sans GB W3"/>
                <a:ea typeface="Hiragino Sans GB W3"/>
                <a:cs typeface="Hiragino Sans GB W3"/>
              </a:defRPr>
            </a:lvl3pPr>
            <a:lvl4pPr marL="2133208" indent="-304747">
              <a:buFont typeface="Wingdings" charset="2"/>
              <a:buChar char=""/>
              <a:defRPr sz="2400" b="0" i="0">
                <a:solidFill>
                  <a:srgbClr val="595959"/>
                </a:solidFill>
                <a:latin typeface="Hiragino Sans GB W3"/>
                <a:ea typeface="Hiragino Sans GB W3"/>
                <a:cs typeface="Hiragino Sans GB W3"/>
              </a:defRPr>
            </a:lvl4pPr>
            <a:lvl5pPr marL="2742699" indent="-304747">
              <a:buFont typeface="Wingdings" charset="2"/>
              <a:buChar char=""/>
              <a:defRPr sz="2400" b="0" i="0">
                <a:solidFill>
                  <a:srgbClr val="595959"/>
                </a:solidFill>
                <a:latin typeface="Hiragino Sans GB W3"/>
                <a:ea typeface="Hiragino Sans GB W3"/>
                <a:cs typeface="Hiragino Sans GB W3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dirty="0" smtClean="0"/>
              <a:t>单击此处编辑母版文本样式</a:t>
            </a:r>
          </a:p>
          <a:p>
            <a:pPr lvl="1"/>
            <a:r>
              <a:rPr kumimoji="1" lang="zh-CN" altLang="en-US" dirty="0" smtClean="0"/>
              <a:t>二级</a:t>
            </a:r>
          </a:p>
          <a:p>
            <a:pPr lvl="2"/>
            <a:r>
              <a:rPr kumimoji="1" lang="zh-CN" altLang="en-US" dirty="0" smtClean="0"/>
              <a:t>三级</a:t>
            </a:r>
          </a:p>
          <a:p>
            <a:pPr lvl="3"/>
            <a:r>
              <a:rPr kumimoji="1" lang="zh-CN" altLang="en-US" dirty="0" smtClean="0"/>
              <a:t>四级</a:t>
            </a:r>
          </a:p>
          <a:p>
            <a:pPr lvl="4"/>
            <a:r>
              <a:rPr kumimoji="1" lang="zh-CN" altLang="en-US" dirty="0" smtClean="0"/>
              <a:t>五级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2430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4_节标题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7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E1F7-1970-CF46-8728-D7BC2A04CB7D}" type="datetimeFigureOut">
              <a:rPr kumimoji="1" lang="zh-CN" altLang="en-US" smtClean="0"/>
              <a:pPr/>
              <a:t>16/4/18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C9F2-AD1A-3A41-88E2-EE8BDBE2B6D9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  <p:pic>
        <p:nvPicPr>
          <p:cNvPr id="7" name="图片 6" descr="part背景_蓝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标题 1"/>
          <p:cNvSpPr txBox="1">
            <a:spLocks/>
          </p:cNvSpPr>
          <p:nvPr userDrawn="1"/>
        </p:nvSpPr>
        <p:spPr>
          <a:xfrm>
            <a:off x="2437905" y="2363375"/>
            <a:ext cx="1269958" cy="1666116"/>
          </a:xfrm>
          <a:prstGeom prst="rect">
            <a:avLst/>
          </a:prstGeom>
        </p:spPr>
        <p:txBody>
          <a:bodyPr vert="horz" lIns="121899" tIns="60949" rIns="121899" bIns="60949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0" i="0" kern="1200" cap="all">
                <a:solidFill>
                  <a:srgbClr val="FFFFFF"/>
                </a:solidFill>
                <a:latin typeface="Hiragino Sans GB W6"/>
                <a:ea typeface="Hiragino Sans GB W6"/>
                <a:cs typeface="Hiragino Sans GB W6"/>
              </a:defRPr>
            </a:lvl1pPr>
          </a:lstStyle>
          <a:p>
            <a:pPr algn="dist"/>
            <a:r>
              <a:rPr kumimoji="1" lang="en-US" altLang="zh-CN" sz="10700" b="1" i="0" dirty="0" smtClean="0">
                <a:latin typeface="Arial"/>
                <a:ea typeface="Microsoft YaHei"/>
                <a:cs typeface="Arial"/>
              </a:rPr>
              <a:t>1</a:t>
            </a:r>
            <a:endParaRPr kumimoji="1" lang="zh-CN" altLang="en-US" sz="10700" b="1" i="0" dirty="0">
              <a:latin typeface="Arial"/>
              <a:ea typeface="Microsoft YaHe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79089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60599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 9"/>
          <p:cNvGrpSpPr/>
          <p:nvPr userDrawn="1"/>
        </p:nvGrpSpPr>
        <p:grpSpPr>
          <a:xfrm>
            <a:off x="-29271" y="0"/>
            <a:ext cx="9192844" cy="6858001"/>
            <a:chOff x="-29271" y="0"/>
            <a:chExt cx="9192844" cy="6858001"/>
          </a:xfrm>
        </p:grpSpPr>
        <p:sp>
          <p:nvSpPr>
            <p:cNvPr id="7" name="Rectangle 2"/>
            <p:cNvSpPr/>
            <p:nvPr userDrawn="1"/>
          </p:nvSpPr>
          <p:spPr>
            <a:xfrm>
              <a:off x="-29271" y="0"/>
              <a:ext cx="9192843" cy="6858000"/>
            </a:xfrm>
            <a:prstGeom prst="rect">
              <a:avLst/>
            </a:prstGeom>
            <a:gradFill rotWithShape="1">
              <a:gsLst>
                <a:gs pos="32000">
                  <a:srgbClr val="FC6422"/>
                </a:gs>
                <a:gs pos="100000">
                  <a:srgbClr val="F79646"/>
                </a:gs>
              </a:gsLst>
              <a:lin ang="5400000" scaled="0"/>
            </a:gra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News Gothic MT"/>
                <a:ea typeface="+mn-ea"/>
                <a:cs typeface="+mn-cs"/>
              </a:endParaRPr>
            </a:p>
          </p:txBody>
        </p:sp>
        <p:pic>
          <p:nvPicPr>
            <p:cNvPr id="8" name="Picture 3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31" t="-1508" r="12522" b="11557"/>
            <a:stretch/>
          </p:blipFill>
          <p:spPr>
            <a:xfrm>
              <a:off x="-29271" y="1138821"/>
              <a:ext cx="9192844" cy="5719180"/>
            </a:xfrm>
            <a:prstGeom prst="rect">
              <a:avLst/>
            </a:prstGeom>
          </p:spPr>
        </p:pic>
        <p:pic>
          <p:nvPicPr>
            <p:cNvPr id="9" name="Picture 6" descr="Alibaba_group-logo_KO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4577" y="298882"/>
              <a:ext cx="3516590" cy="743046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860453" y="2551418"/>
            <a:ext cx="5423095" cy="848385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1"/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kumimoji="1" lang="zh-CN" altLang="en-US" dirty="0" smtClean="0"/>
              <a:t>单击此处编辑母版标题样式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24166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3" Type="http://schemas.openxmlformats.org/officeDocument/2006/relationships/image" Target="../media/image6.png"/><Relationship Id="rId34" Type="http://schemas.openxmlformats.org/officeDocument/2006/relationships/image" Target="../media/image7.png"/><Relationship Id="rId35" Type="http://schemas.openxmlformats.org/officeDocument/2006/relationships/image" Target="../media/image8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5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5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7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CA51E1F7-1970-CF46-8728-D7BC2A04CB7D}" type="datetimeFigureOut">
              <a:rPr kumimoji="1" lang="zh-CN" altLang="en-US" smtClean="0"/>
              <a:pPr/>
              <a:t>16/4/18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9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CBCDC9F2-AD1A-3A41-88E2-EE8BDBE2B6D9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6" r:id="rId1"/>
    <p:sldLayoutId id="2147484047" r:id="rId2"/>
    <p:sldLayoutId id="2147484048" r:id="rId3"/>
    <p:sldLayoutId id="2147484049" r:id="rId4"/>
    <p:sldLayoutId id="2147484050" r:id="rId5"/>
    <p:sldLayoutId id="2147484051" r:id="rId6"/>
    <p:sldLayoutId id="2147484052" r:id="rId7"/>
    <p:sldLayoutId id="2147484053" r:id="rId8"/>
    <p:sldLayoutId id="2147484054" r:id="rId9"/>
    <p:sldLayoutId id="2147484055" r:id="rId10"/>
    <p:sldLayoutId id="2147484056" r:id="rId11"/>
    <p:sldLayoutId id="2147484057" r:id="rId12"/>
    <p:sldLayoutId id="2147484058" r:id="rId13"/>
    <p:sldLayoutId id="2147484059" r:id="rId14"/>
    <p:sldLayoutId id="2147484060" r:id="rId15"/>
    <p:sldLayoutId id="2147484061" r:id="rId16"/>
    <p:sldLayoutId id="2147484062" r:id="rId17"/>
    <p:sldLayoutId id="2147484063" r:id="rId18"/>
    <p:sldLayoutId id="2147484064" r:id="rId19"/>
    <p:sldLayoutId id="2147484065" r:id="rId20"/>
    <p:sldLayoutId id="2147484066" r:id="rId21"/>
    <p:sldLayoutId id="2147484067" r:id="rId22"/>
    <p:sldLayoutId id="2147483662" r:id="rId23"/>
    <p:sldLayoutId id="2147483650" r:id="rId24"/>
    <p:sldLayoutId id="2147483663" r:id="rId25"/>
    <p:sldLayoutId id="2147483664" r:id="rId26"/>
    <p:sldLayoutId id="2147483665" r:id="rId27"/>
    <p:sldLayoutId id="2147483652" r:id="rId28"/>
    <p:sldLayoutId id="2147484068" r:id="rId29"/>
    <p:sldLayoutId id="2147484069" r:id="rId30"/>
    <p:sldLayoutId id="2147484070" r:id="rId31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33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34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35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3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3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33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35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33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34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2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2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3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5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6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8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/Relationships>
</file>

<file path=ppt/slides/_rels/slide2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60.png"/><Relationship Id="rId12" Type="http://schemas.openxmlformats.org/officeDocument/2006/relationships/image" Target="../media/image61.png"/><Relationship Id="rId13" Type="http://schemas.openxmlformats.org/officeDocument/2006/relationships/image" Target="../media/image62.png"/><Relationship Id="rId14" Type="http://schemas.openxmlformats.org/officeDocument/2006/relationships/image" Target="../media/image63.png"/><Relationship Id="rId15" Type="http://schemas.openxmlformats.org/officeDocument/2006/relationships/image" Target="../media/image64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6" Type="http://schemas.openxmlformats.org/officeDocument/2006/relationships/image" Target="../media/image55.png"/><Relationship Id="rId7" Type="http://schemas.openxmlformats.org/officeDocument/2006/relationships/image" Target="../media/image56.png"/><Relationship Id="rId8" Type="http://schemas.openxmlformats.org/officeDocument/2006/relationships/image" Target="../media/image57.png"/><Relationship Id="rId9" Type="http://schemas.openxmlformats.org/officeDocument/2006/relationships/image" Target="../media/image58.png"/><Relationship Id="rId10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4" Type="http://schemas.openxmlformats.org/officeDocument/2006/relationships/image" Target="../media/image67.png"/><Relationship Id="rId5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5" Type="http://schemas.openxmlformats.org/officeDocument/2006/relationships/image" Target="../media/image73.tif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QCon北京ppt-1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56559" y="3339410"/>
            <a:ext cx="83186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en-US" sz="4800" dirty="0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聚石塔海量容器系统运维实践</a:t>
            </a:r>
            <a:endParaRPr lang="zh-CN" altLang="en-US" sz="4800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77002" y="4477169"/>
            <a:ext cx="5074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dirty="0" smtClean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阿里巴巴商家业务事业部   智宇</a:t>
            </a:r>
            <a:endParaRPr lang="en-US" altLang="zh-CN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05090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2"/>
          <p:cNvSpPr>
            <a:spLocks noGrp="1"/>
          </p:cNvSpPr>
          <p:nvPr>
            <p:ph type="body" idx="1"/>
          </p:nvPr>
        </p:nvSpPr>
        <p:spPr>
          <a:xfrm>
            <a:off x="3492484" y="3349714"/>
            <a:ext cx="5347898" cy="673947"/>
          </a:xfrm>
        </p:spPr>
        <p:txBody>
          <a:bodyPr>
            <a:noAutofit/>
          </a:bodyPr>
          <a:lstStyle/>
          <a:p>
            <a:r>
              <a:rPr kumimoji="1" lang="en-US" altLang="zh-CN" sz="3600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EWS</a:t>
            </a:r>
            <a:r>
              <a:rPr kumimoji="1" lang="zh-CN" altLang="en-US" sz="3600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要做什么？</a:t>
            </a:r>
            <a:endParaRPr kumimoji="1" lang="zh-CN" altLang="en-US" sz="3600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文本占位符 2"/>
          <p:cNvSpPr txBox="1">
            <a:spLocks/>
          </p:cNvSpPr>
          <p:nvPr/>
        </p:nvSpPr>
        <p:spPr>
          <a:xfrm>
            <a:off x="3486554" y="2684633"/>
            <a:ext cx="5240885" cy="673947"/>
          </a:xfrm>
          <a:prstGeom prst="rect">
            <a:avLst/>
          </a:prstGeom>
        </p:spPr>
        <p:txBody>
          <a:bodyPr vert="horz" lIns="91440" tIns="0" rIns="45720" bIns="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600"/>
              </a:spcBef>
              <a:buSzPct val="90000"/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600"/>
              </a:spcBef>
              <a:buSzPct val="90000"/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600"/>
              </a:spcBef>
              <a:buSzPct val="90000"/>
              <a:buFontTx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600"/>
              </a:spcBef>
              <a:buSzPct val="90000"/>
              <a:buFontTx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SzPct val="90000"/>
              <a:buFontTx/>
              <a:buNone/>
              <a:defRPr lang="en-US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SzPct val="90000"/>
              <a:buFontTx/>
              <a:buNone/>
              <a:defRPr lang="en-US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SzPct val="90000"/>
              <a:buFontTx/>
              <a:buNone/>
              <a:defRPr lang="en-US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SzPct val="90000"/>
              <a:buFontTx/>
              <a:buNone/>
              <a:defRPr lang="en-US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3600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聚石塔容器平台</a:t>
            </a:r>
            <a:r>
              <a:rPr kumimoji="1" lang="en-US" altLang="en-US" sz="3600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EWS</a:t>
            </a:r>
            <a:r>
              <a:rPr kumimoji="1" lang="zh-CN" altLang="en-US" sz="3600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介绍</a:t>
            </a:r>
            <a:endParaRPr kumimoji="1" lang="zh-CN" altLang="en-US" sz="3600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926071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43546" y="145150"/>
            <a:ext cx="7206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EWS</a:t>
            </a:r>
            <a:r>
              <a:rPr lang="zh-CN" altLang="en-US" b="1" dirty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（</a:t>
            </a:r>
            <a:r>
              <a:rPr lang="en-US" altLang="zh-CN" b="1" dirty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Enterprise Workstation</a:t>
            </a:r>
            <a:r>
              <a:rPr lang="zh-CN" altLang="en-US" b="1" dirty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）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的历史沿革</a:t>
            </a:r>
            <a:endParaRPr lang="zh-CN" altLang="en-US" b="1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Line 3"/>
          <p:cNvSpPr>
            <a:spLocks noChangeShapeType="1"/>
          </p:cNvSpPr>
          <p:nvPr/>
        </p:nvSpPr>
        <p:spPr bwMode="auto">
          <a:xfrm flipV="1">
            <a:off x="2314951" y="1714559"/>
            <a:ext cx="4784725" cy="30257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39" name="Group 4"/>
          <p:cNvGrpSpPr>
            <a:grpSpLocks/>
          </p:cNvGrpSpPr>
          <p:nvPr/>
        </p:nvGrpSpPr>
        <p:grpSpPr bwMode="auto">
          <a:xfrm>
            <a:off x="2287964" y="4618096"/>
            <a:ext cx="203200" cy="190500"/>
            <a:chOff x="0" y="0"/>
            <a:chExt cx="183" cy="172"/>
          </a:xfrm>
        </p:grpSpPr>
        <p:pic>
          <p:nvPicPr>
            <p:cNvPr id="40" name="Picture 5" descr="circuler_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" y="0"/>
              <a:ext cx="174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Oval 6"/>
            <p:cNvSpPr>
              <a:spLocks noChangeArrowheads="1"/>
            </p:cNvSpPr>
            <p:nvPr/>
          </p:nvSpPr>
          <p:spPr bwMode="auto">
            <a:xfrm>
              <a:off x="9" y="0"/>
              <a:ext cx="173" cy="172"/>
            </a:xfrm>
            <a:prstGeom prst="ellipse">
              <a:avLst/>
            </a:prstGeom>
            <a:gradFill rotWithShape="1">
              <a:gsLst>
                <a:gs pos="0">
                  <a:srgbClr val="5E1800"/>
                </a:gs>
                <a:gs pos="50000">
                  <a:schemeClr val="tx2">
                    <a:alpha val="50000"/>
                  </a:schemeClr>
                </a:gs>
                <a:gs pos="100000">
                  <a:srgbClr val="5E18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grpSp>
          <p:nvGrpSpPr>
            <p:cNvPr id="42" name="Group 7"/>
            <p:cNvGrpSpPr>
              <a:grpSpLocks/>
            </p:cNvGrpSpPr>
            <p:nvPr/>
          </p:nvGrpSpPr>
          <p:grpSpPr bwMode="auto">
            <a:xfrm rot="-1297425" flipH="1" flipV="1">
              <a:off x="22" y="134"/>
              <a:ext cx="151" cy="37"/>
              <a:chOff x="0" y="0"/>
              <a:chExt cx="893" cy="246"/>
            </a:xfrm>
          </p:grpSpPr>
          <p:grpSp>
            <p:nvGrpSpPr>
              <p:cNvPr id="4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743" cy="185"/>
                <a:chOff x="0" y="0"/>
                <a:chExt cx="1118" cy="279"/>
              </a:xfrm>
            </p:grpSpPr>
            <p:sp>
              <p:nvSpPr>
                <p:cNvPr id="50" name="AutoShape 9"/>
                <p:cNvSpPr>
                  <a:spLocks noChangeArrowheads="1"/>
                </p:cNvSpPr>
                <p:nvPr/>
              </p:nvSpPr>
              <p:spPr bwMode="auto">
                <a:xfrm rot="5263130">
                  <a:off x="293" y="-29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1" name="AutoShape 10"/>
                <p:cNvSpPr>
                  <a:spLocks noChangeArrowheads="1"/>
                </p:cNvSpPr>
                <p:nvPr/>
              </p:nvSpPr>
              <p:spPr bwMode="auto">
                <a:xfrm rot="6078281">
                  <a:off x="429" y="-29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2" name="AutoShape 11"/>
                <p:cNvSpPr>
                  <a:spLocks noChangeArrowheads="1"/>
                </p:cNvSpPr>
                <p:nvPr/>
              </p:nvSpPr>
              <p:spPr bwMode="auto">
                <a:xfrm rot="6373927">
                  <a:off x="505" y="-272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3" name="AutoShape 12"/>
                <p:cNvSpPr>
                  <a:spLocks noChangeArrowheads="1"/>
                </p:cNvSpPr>
                <p:nvPr/>
              </p:nvSpPr>
              <p:spPr bwMode="auto">
                <a:xfrm rot="6906312">
                  <a:off x="595" y="-242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5" name="Group 13"/>
              <p:cNvGrpSpPr>
                <a:grpSpLocks/>
              </p:cNvGrpSpPr>
              <p:nvPr/>
            </p:nvGrpSpPr>
            <p:grpSpPr bwMode="auto">
              <a:xfrm rot="1353540">
                <a:off x="150" y="60"/>
                <a:ext cx="743" cy="186"/>
                <a:chOff x="0" y="0"/>
                <a:chExt cx="1118" cy="279"/>
              </a:xfrm>
            </p:grpSpPr>
            <p:sp>
              <p:nvSpPr>
                <p:cNvPr id="46" name="AutoShape 14"/>
                <p:cNvSpPr>
                  <a:spLocks noChangeArrowheads="1"/>
                </p:cNvSpPr>
                <p:nvPr/>
              </p:nvSpPr>
              <p:spPr bwMode="auto">
                <a:xfrm rot="5263130">
                  <a:off x="293" y="-29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7" name="AutoShape 15"/>
                <p:cNvSpPr>
                  <a:spLocks noChangeArrowheads="1"/>
                </p:cNvSpPr>
                <p:nvPr/>
              </p:nvSpPr>
              <p:spPr bwMode="auto">
                <a:xfrm rot="6078281">
                  <a:off x="429" y="-29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8" name="AutoShape 16"/>
                <p:cNvSpPr>
                  <a:spLocks noChangeArrowheads="1"/>
                </p:cNvSpPr>
                <p:nvPr/>
              </p:nvSpPr>
              <p:spPr bwMode="auto">
                <a:xfrm rot="6373927">
                  <a:off x="505" y="-272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9" name="AutoShape 17"/>
                <p:cNvSpPr>
                  <a:spLocks noChangeArrowheads="1"/>
                </p:cNvSpPr>
                <p:nvPr/>
              </p:nvSpPr>
              <p:spPr bwMode="auto">
                <a:xfrm rot="6906312">
                  <a:off x="595" y="-242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pic>
          <p:nvPicPr>
            <p:cNvPr id="43" name="Picture 18" descr="light_shadow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740"/>
            <a:stretch>
              <a:fillRect/>
            </a:stretch>
          </p:blipFill>
          <p:spPr bwMode="auto">
            <a:xfrm rot="-2569845">
              <a:off x="0" y="15"/>
              <a:ext cx="129" cy="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4" name="Group 19"/>
          <p:cNvGrpSpPr>
            <a:grpSpLocks/>
          </p:cNvGrpSpPr>
          <p:nvPr/>
        </p:nvGrpSpPr>
        <p:grpSpPr bwMode="auto">
          <a:xfrm>
            <a:off x="3970714" y="3522721"/>
            <a:ext cx="203200" cy="190500"/>
            <a:chOff x="0" y="0"/>
            <a:chExt cx="183" cy="172"/>
          </a:xfrm>
        </p:grpSpPr>
        <p:pic>
          <p:nvPicPr>
            <p:cNvPr id="55" name="Picture 20" descr="circuler_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" y="0"/>
              <a:ext cx="174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" name="Oval 21"/>
            <p:cNvSpPr>
              <a:spLocks noChangeArrowheads="1"/>
            </p:cNvSpPr>
            <p:nvPr/>
          </p:nvSpPr>
          <p:spPr bwMode="auto">
            <a:xfrm>
              <a:off x="9" y="0"/>
              <a:ext cx="173" cy="172"/>
            </a:xfrm>
            <a:prstGeom prst="ellipse">
              <a:avLst/>
            </a:prstGeom>
            <a:gradFill rotWithShape="1">
              <a:gsLst>
                <a:gs pos="0">
                  <a:srgbClr val="5E1800"/>
                </a:gs>
                <a:gs pos="50000">
                  <a:schemeClr val="tx2">
                    <a:alpha val="50000"/>
                  </a:schemeClr>
                </a:gs>
                <a:gs pos="100000">
                  <a:srgbClr val="5E18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grpSp>
          <p:nvGrpSpPr>
            <p:cNvPr id="57" name="Group 22"/>
            <p:cNvGrpSpPr>
              <a:grpSpLocks/>
            </p:cNvGrpSpPr>
            <p:nvPr/>
          </p:nvGrpSpPr>
          <p:grpSpPr bwMode="auto">
            <a:xfrm rot="-1297425" flipH="1" flipV="1">
              <a:off x="22" y="134"/>
              <a:ext cx="151" cy="37"/>
              <a:chOff x="0" y="0"/>
              <a:chExt cx="893" cy="246"/>
            </a:xfrm>
          </p:grpSpPr>
          <p:grpSp>
            <p:nvGrpSpPr>
              <p:cNvPr id="59" name="Group 23"/>
              <p:cNvGrpSpPr>
                <a:grpSpLocks/>
              </p:cNvGrpSpPr>
              <p:nvPr/>
            </p:nvGrpSpPr>
            <p:grpSpPr bwMode="auto">
              <a:xfrm>
                <a:off x="0" y="0"/>
                <a:ext cx="743" cy="185"/>
                <a:chOff x="0" y="0"/>
                <a:chExt cx="1118" cy="279"/>
              </a:xfrm>
            </p:grpSpPr>
            <p:sp>
              <p:nvSpPr>
                <p:cNvPr id="65" name="AutoShape 24"/>
                <p:cNvSpPr>
                  <a:spLocks noChangeArrowheads="1"/>
                </p:cNvSpPr>
                <p:nvPr/>
              </p:nvSpPr>
              <p:spPr bwMode="auto">
                <a:xfrm rot="5263130">
                  <a:off x="293" y="-29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6" name="AutoShape 25"/>
                <p:cNvSpPr>
                  <a:spLocks noChangeArrowheads="1"/>
                </p:cNvSpPr>
                <p:nvPr/>
              </p:nvSpPr>
              <p:spPr bwMode="auto">
                <a:xfrm rot="6078281">
                  <a:off x="429" y="-29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7" name="AutoShape 26"/>
                <p:cNvSpPr>
                  <a:spLocks noChangeArrowheads="1"/>
                </p:cNvSpPr>
                <p:nvPr/>
              </p:nvSpPr>
              <p:spPr bwMode="auto">
                <a:xfrm rot="6373927">
                  <a:off x="505" y="-272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8" name="AutoShape 27"/>
                <p:cNvSpPr>
                  <a:spLocks noChangeArrowheads="1"/>
                </p:cNvSpPr>
                <p:nvPr/>
              </p:nvSpPr>
              <p:spPr bwMode="auto">
                <a:xfrm rot="6906312">
                  <a:off x="595" y="-242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0" name="Group 28"/>
              <p:cNvGrpSpPr>
                <a:grpSpLocks/>
              </p:cNvGrpSpPr>
              <p:nvPr/>
            </p:nvGrpSpPr>
            <p:grpSpPr bwMode="auto">
              <a:xfrm rot="1353540">
                <a:off x="150" y="60"/>
                <a:ext cx="743" cy="186"/>
                <a:chOff x="0" y="0"/>
                <a:chExt cx="1118" cy="279"/>
              </a:xfrm>
            </p:grpSpPr>
            <p:sp>
              <p:nvSpPr>
                <p:cNvPr id="61" name="AutoShape 29"/>
                <p:cNvSpPr>
                  <a:spLocks noChangeArrowheads="1"/>
                </p:cNvSpPr>
                <p:nvPr/>
              </p:nvSpPr>
              <p:spPr bwMode="auto">
                <a:xfrm rot="5263130">
                  <a:off x="293" y="-29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2" name="AutoShape 30"/>
                <p:cNvSpPr>
                  <a:spLocks noChangeArrowheads="1"/>
                </p:cNvSpPr>
                <p:nvPr/>
              </p:nvSpPr>
              <p:spPr bwMode="auto">
                <a:xfrm rot="6078281">
                  <a:off x="429" y="-29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3" name="AutoShape 31"/>
                <p:cNvSpPr>
                  <a:spLocks noChangeArrowheads="1"/>
                </p:cNvSpPr>
                <p:nvPr/>
              </p:nvSpPr>
              <p:spPr bwMode="auto">
                <a:xfrm rot="6373927">
                  <a:off x="505" y="-272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4" name="AutoShape 32"/>
                <p:cNvSpPr>
                  <a:spLocks noChangeArrowheads="1"/>
                </p:cNvSpPr>
                <p:nvPr/>
              </p:nvSpPr>
              <p:spPr bwMode="auto">
                <a:xfrm rot="6906312">
                  <a:off x="595" y="-242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pic>
          <p:nvPicPr>
            <p:cNvPr id="58" name="Picture 33" descr="light_shadow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740"/>
            <a:stretch>
              <a:fillRect/>
            </a:stretch>
          </p:blipFill>
          <p:spPr bwMode="auto">
            <a:xfrm rot="-2569845">
              <a:off x="0" y="15"/>
              <a:ext cx="129" cy="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9" name="Group 34"/>
          <p:cNvGrpSpPr>
            <a:grpSpLocks/>
          </p:cNvGrpSpPr>
          <p:nvPr/>
        </p:nvGrpSpPr>
        <p:grpSpPr bwMode="auto">
          <a:xfrm>
            <a:off x="5578851" y="2524184"/>
            <a:ext cx="203200" cy="190500"/>
            <a:chOff x="0" y="0"/>
            <a:chExt cx="183" cy="172"/>
          </a:xfrm>
        </p:grpSpPr>
        <p:pic>
          <p:nvPicPr>
            <p:cNvPr id="70" name="Picture 35" descr="circuler_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" y="0"/>
              <a:ext cx="174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" name="Oval 36"/>
            <p:cNvSpPr>
              <a:spLocks noChangeArrowheads="1"/>
            </p:cNvSpPr>
            <p:nvPr/>
          </p:nvSpPr>
          <p:spPr bwMode="auto">
            <a:xfrm>
              <a:off x="9" y="0"/>
              <a:ext cx="173" cy="172"/>
            </a:xfrm>
            <a:prstGeom prst="ellipse">
              <a:avLst/>
            </a:prstGeom>
            <a:gradFill rotWithShape="1">
              <a:gsLst>
                <a:gs pos="0">
                  <a:srgbClr val="5E1800"/>
                </a:gs>
                <a:gs pos="50000">
                  <a:schemeClr val="tx2">
                    <a:alpha val="50000"/>
                  </a:schemeClr>
                </a:gs>
                <a:gs pos="100000">
                  <a:srgbClr val="5E18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grpSp>
          <p:nvGrpSpPr>
            <p:cNvPr id="72" name="Group 37"/>
            <p:cNvGrpSpPr>
              <a:grpSpLocks/>
            </p:cNvGrpSpPr>
            <p:nvPr/>
          </p:nvGrpSpPr>
          <p:grpSpPr bwMode="auto">
            <a:xfrm rot="-1297425" flipH="1" flipV="1">
              <a:off x="22" y="134"/>
              <a:ext cx="151" cy="37"/>
              <a:chOff x="0" y="0"/>
              <a:chExt cx="893" cy="246"/>
            </a:xfrm>
          </p:grpSpPr>
          <p:grpSp>
            <p:nvGrpSpPr>
              <p:cNvPr id="74" name="Group 38"/>
              <p:cNvGrpSpPr>
                <a:grpSpLocks/>
              </p:cNvGrpSpPr>
              <p:nvPr/>
            </p:nvGrpSpPr>
            <p:grpSpPr bwMode="auto">
              <a:xfrm>
                <a:off x="0" y="0"/>
                <a:ext cx="743" cy="185"/>
                <a:chOff x="0" y="0"/>
                <a:chExt cx="1118" cy="279"/>
              </a:xfrm>
            </p:grpSpPr>
            <p:sp>
              <p:nvSpPr>
                <p:cNvPr id="80" name="AutoShape 39"/>
                <p:cNvSpPr>
                  <a:spLocks noChangeArrowheads="1"/>
                </p:cNvSpPr>
                <p:nvPr/>
              </p:nvSpPr>
              <p:spPr bwMode="auto">
                <a:xfrm rot="5263130">
                  <a:off x="293" y="-29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1" name="AutoShape 40"/>
                <p:cNvSpPr>
                  <a:spLocks noChangeArrowheads="1"/>
                </p:cNvSpPr>
                <p:nvPr/>
              </p:nvSpPr>
              <p:spPr bwMode="auto">
                <a:xfrm rot="6078281">
                  <a:off x="429" y="-29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" name="AutoShape 41"/>
                <p:cNvSpPr>
                  <a:spLocks noChangeArrowheads="1"/>
                </p:cNvSpPr>
                <p:nvPr/>
              </p:nvSpPr>
              <p:spPr bwMode="auto">
                <a:xfrm rot="6373927">
                  <a:off x="505" y="-272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3" name="AutoShape 42"/>
                <p:cNvSpPr>
                  <a:spLocks noChangeArrowheads="1"/>
                </p:cNvSpPr>
                <p:nvPr/>
              </p:nvSpPr>
              <p:spPr bwMode="auto">
                <a:xfrm rot="6906312">
                  <a:off x="595" y="-242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75" name="Group 43"/>
              <p:cNvGrpSpPr>
                <a:grpSpLocks/>
              </p:cNvGrpSpPr>
              <p:nvPr/>
            </p:nvGrpSpPr>
            <p:grpSpPr bwMode="auto">
              <a:xfrm rot="1353540">
                <a:off x="150" y="60"/>
                <a:ext cx="743" cy="186"/>
                <a:chOff x="0" y="0"/>
                <a:chExt cx="1118" cy="279"/>
              </a:xfrm>
            </p:grpSpPr>
            <p:sp>
              <p:nvSpPr>
                <p:cNvPr id="76" name="AutoShape 44"/>
                <p:cNvSpPr>
                  <a:spLocks noChangeArrowheads="1"/>
                </p:cNvSpPr>
                <p:nvPr/>
              </p:nvSpPr>
              <p:spPr bwMode="auto">
                <a:xfrm rot="5263130">
                  <a:off x="293" y="-29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7" name="AutoShape 45"/>
                <p:cNvSpPr>
                  <a:spLocks noChangeArrowheads="1"/>
                </p:cNvSpPr>
                <p:nvPr/>
              </p:nvSpPr>
              <p:spPr bwMode="auto">
                <a:xfrm rot="6078281">
                  <a:off x="429" y="-29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8" name="AutoShape 46"/>
                <p:cNvSpPr>
                  <a:spLocks noChangeArrowheads="1"/>
                </p:cNvSpPr>
                <p:nvPr/>
              </p:nvSpPr>
              <p:spPr bwMode="auto">
                <a:xfrm rot="6373927">
                  <a:off x="505" y="-272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9" name="AutoShape 47"/>
                <p:cNvSpPr>
                  <a:spLocks noChangeArrowheads="1"/>
                </p:cNvSpPr>
                <p:nvPr/>
              </p:nvSpPr>
              <p:spPr bwMode="auto">
                <a:xfrm rot="6906312">
                  <a:off x="595" y="-242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pic>
          <p:nvPicPr>
            <p:cNvPr id="73" name="Picture 48" descr="light_shadow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740"/>
            <a:stretch>
              <a:fillRect/>
            </a:stretch>
          </p:blipFill>
          <p:spPr bwMode="auto">
            <a:xfrm rot="-2569845">
              <a:off x="0" y="15"/>
              <a:ext cx="129" cy="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4" name="Group 49"/>
          <p:cNvGrpSpPr>
            <a:grpSpLocks/>
          </p:cNvGrpSpPr>
          <p:nvPr/>
        </p:nvGrpSpPr>
        <p:grpSpPr bwMode="auto">
          <a:xfrm>
            <a:off x="6934576" y="1639946"/>
            <a:ext cx="203200" cy="190500"/>
            <a:chOff x="0" y="0"/>
            <a:chExt cx="183" cy="172"/>
          </a:xfrm>
        </p:grpSpPr>
        <p:pic>
          <p:nvPicPr>
            <p:cNvPr id="85" name="Picture 50" descr="circuler_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" y="0"/>
              <a:ext cx="174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6" name="Group 51"/>
            <p:cNvGrpSpPr>
              <a:grpSpLocks/>
            </p:cNvGrpSpPr>
            <p:nvPr/>
          </p:nvGrpSpPr>
          <p:grpSpPr bwMode="auto">
            <a:xfrm>
              <a:off x="2" y="-7"/>
              <a:ext cx="187" cy="182"/>
              <a:chOff x="0" y="0"/>
              <a:chExt cx="207264" cy="201168"/>
            </a:xfrm>
          </p:grpSpPr>
          <p:pic>
            <p:nvPicPr>
              <p:cNvPr id="99" name="Oval 51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07264" cy="2011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0" name="Text Box 53"/>
              <p:cNvSpPr txBox="1">
                <a:spLocks noChangeArrowheads="1"/>
              </p:cNvSpPr>
              <p:nvPr/>
            </p:nvSpPr>
            <p:spPr bwMode="auto">
              <a:xfrm>
                <a:off x="35712" y="35137"/>
                <a:ext cx="135832" cy="134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  <a:cs typeface="宋体" charset="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9pPr>
              </a:lstStyle>
              <a:p>
                <a:endParaRPr kumimoji="0" lang="zh-CN" altLang="en-US" sz="1800"/>
              </a:p>
            </p:txBody>
          </p:sp>
        </p:grpSp>
        <p:grpSp>
          <p:nvGrpSpPr>
            <p:cNvPr id="87" name="Group 54"/>
            <p:cNvGrpSpPr>
              <a:grpSpLocks/>
            </p:cNvGrpSpPr>
            <p:nvPr/>
          </p:nvGrpSpPr>
          <p:grpSpPr bwMode="auto">
            <a:xfrm rot="-1297425" flipH="1" flipV="1">
              <a:off x="22" y="134"/>
              <a:ext cx="151" cy="37"/>
              <a:chOff x="0" y="0"/>
              <a:chExt cx="893" cy="246"/>
            </a:xfrm>
          </p:grpSpPr>
          <p:grpSp>
            <p:nvGrpSpPr>
              <p:cNvPr id="89" name="Group 55"/>
              <p:cNvGrpSpPr>
                <a:grpSpLocks/>
              </p:cNvGrpSpPr>
              <p:nvPr/>
            </p:nvGrpSpPr>
            <p:grpSpPr bwMode="auto">
              <a:xfrm>
                <a:off x="0" y="0"/>
                <a:ext cx="743" cy="185"/>
                <a:chOff x="0" y="0"/>
                <a:chExt cx="1118" cy="279"/>
              </a:xfrm>
            </p:grpSpPr>
            <p:sp>
              <p:nvSpPr>
                <p:cNvPr id="95" name="AutoShape 54"/>
                <p:cNvSpPr>
                  <a:spLocks noChangeArrowheads="1"/>
                </p:cNvSpPr>
                <p:nvPr/>
              </p:nvSpPr>
              <p:spPr bwMode="auto">
                <a:xfrm rot="5263130">
                  <a:off x="293" y="-29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96" name="AutoShape 55"/>
                <p:cNvSpPr>
                  <a:spLocks noChangeArrowheads="1"/>
                </p:cNvSpPr>
                <p:nvPr/>
              </p:nvSpPr>
              <p:spPr bwMode="auto">
                <a:xfrm rot="6078281">
                  <a:off x="429" y="-29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97" name="AutoShape 56"/>
                <p:cNvSpPr>
                  <a:spLocks noChangeArrowheads="1"/>
                </p:cNvSpPr>
                <p:nvPr/>
              </p:nvSpPr>
              <p:spPr bwMode="auto">
                <a:xfrm rot="6373927">
                  <a:off x="505" y="-272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98" name="AutoShape 57"/>
                <p:cNvSpPr>
                  <a:spLocks noChangeArrowheads="1"/>
                </p:cNvSpPr>
                <p:nvPr/>
              </p:nvSpPr>
              <p:spPr bwMode="auto">
                <a:xfrm rot="6906312">
                  <a:off x="595" y="-242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0" name="Group 60"/>
              <p:cNvGrpSpPr>
                <a:grpSpLocks/>
              </p:cNvGrpSpPr>
              <p:nvPr/>
            </p:nvGrpSpPr>
            <p:grpSpPr bwMode="auto">
              <a:xfrm rot="1353540">
                <a:off x="150" y="60"/>
                <a:ext cx="743" cy="186"/>
                <a:chOff x="0" y="0"/>
                <a:chExt cx="1118" cy="279"/>
              </a:xfrm>
            </p:grpSpPr>
            <p:sp>
              <p:nvSpPr>
                <p:cNvPr id="91" name="AutoShape 59"/>
                <p:cNvSpPr>
                  <a:spLocks noChangeArrowheads="1"/>
                </p:cNvSpPr>
                <p:nvPr/>
              </p:nvSpPr>
              <p:spPr bwMode="auto">
                <a:xfrm rot="5263130">
                  <a:off x="293" y="-29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92" name="AutoShape 60"/>
                <p:cNvSpPr>
                  <a:spLocks noChangeArrowheads="1"/>
                </p:cNvSpPr>
                <p:nvPr/>
              </p:nvSpPr>
              <p:spPr bwMode="auto">
                <a:xfrm rot="6078281">
                  <a:off x="429" y="-29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93" name="AutoShape 61"/>
                <p:cNvSpPr>
                  <a:spLocks noChangeArrowheads="1"/>
                </p:cNvSpPr>
                <p:nvPr/>
              </p:nvSpPr>
              <p:spPr bwMode="auto">
                <a:xfrm rot="6373927">
                  <a:off x="505" y="-272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94" name="AutoShape 62"/>
                <p:cNvSpPr>
                  <a:spLocks noChangeArrowheads="1"/>
                </p:cNvSpPr>
                <p:nvPr/>
              </p:nvSpPr>
              <p:spPr bwMode="auto">
                <a:xfrm rot="6906312">
                  <a:off x="595" y="-242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pic>
          <p:nvPicPr>
            <p:cNvPr id="88" name="Picture 63" descr="light_shadow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740"/>
            <a:stretch>
              <a:fillRect/>
            </a:stretch>
          </p:blipFill>
          <p:spPr bwMode="auto">
            <a:xfrm rot="-2569845">
              <a:off x="0" y="15"/>
              <a:ext cx="129" cy="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1" name="AutoShape 64"/>
          <p:cNvSpPr>
            <a:spLocks noChangeArrowheads="1"/>
          </p:cNvSpPr>
          <p:nvPr/>
        </p:nvSpPr>
        <p:spPr bwMode="auto">
          <a:xfrm>
            <a:off x="916364" y="4291071"/>
            <a:ext cx="1339850" cy="327025"/>
          </a:xfrm>
          <a:prstGeom prst="roundRect">
            <a:avLst>
              <a:gd name="adj" fmla="val 22815"/>
            </a:avLst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rgbClr val="080808"/>
            </a:solidFill>
            <a:round/>
            <a:headEnd/>
            <a:tailEnd/>
          </a:ln>
          <a:effectLst>
            <a:outerShdw blurRad="63500" dist="29783" dir="6914402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02" name="AutoShape 65"/>
          <p:cNvSpPr>
            <a:spLocks noChangeArrowheads="1"/>
          </p:cNvSpPr>
          <p:nvPr/>
        </p:nvSpPr>
        <p:spPr bwMode="auto">
          <a:xfrm>
            <a:off x="2630864" y="3195696"/>
            <a:ext cx="1339850" cy="327025"/>
          </a:xfrm>
          <a:prstGeom prst="roundRect">
            <a:avLst>
              <a:gd name="adj" fmla="val 22815"/>
            </a:avLst>
          </a:prstGeom>
          <a:solidFill>
            <a:schemeClr val="accent4">
              <a:lumMod val="75000"/>
            </a:schemeClr>
          </a:solidFill>
          <a:ln w="12700">
            <a:solidFill>
              <a:srgbClr val="080808"/>
            </a:solidFill>
            <a:round/>
            <a:headEnd/>
            <a:tailEnd/>
          </a:ln>
          <a:effectLst>
            <a:outerShdw blurRad="63500" dist="29783" dir="6914402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03" name="AutoShape 66"/>
          <p:cNvSpPr>
            <a:spLocks noChangeArrowheads="1"/>
          </p:cNvSpPr>
          <p:nvPr/>
        </p:nvSpPr>
        <p:spPr bwMode="auto">
          <a:xfrm>
            <a:off x="4173914" y="2197159"/>
            <a:ext cx="1339850" cy="327025"/>
          </a:xfrm>
          <a:prstGeom prst="roundRect">
            <a:avLst>
              <a:gd name="adj" fmla="val 22815"/>
            </a:avLst>
          </a:prstGeom>
          <a:solidFill>
            <a:schemeClr val="accent2"/>
          </a:solidFill>
          <a:ln w="12700">
            <a:solidFill>
              <a:srgbClr val="080808"/>
            </a:solidFill>
            <a:round/>
            <a:headEnd/>
            <a:tailEnd/>
          </a:ln>
          <a:effectLst>
            <a:outerShdw blurRad="63500" dist="29783" dir="6914402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04" name="Text Box 67"/>
          <p:cNvSpPr txBox="1">
            <a:spLocks noChangeArrowheads="1"/>
          </p:cNvSpPr>
          <p:nvPr/>
        </p:nvSpPr>
        <p:spPr bwMode="auto">
          <a:xfrm>
            <a:off x="1063684" y="4272021"/>
            <a:ext cx="1066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kumimoji="0" lang="en-US" altLang="zh-CN" sz="1600" b="1" dirty="0" smtClean="0">
                <a:solidFill>
                  <a:srgbClr val="FFFFFF"/>
                </a:solidFill>
              </a:rPr>
              <a:t>TAE1.0</a:t>
            </a:r>
            <a:endParaRPr kumimoji="0" lang="en-US" altLang="zh-CN" sz="1600" b="1" dirty="0">
              <a:solidFill>
                <a:srgbClr val="FFFFFF"/>
              </a:solidFill>
            </a:endParaRPr>
          </a:p>
        </p:txBody>
      </p:sp>
      <p:sp>
        <p:nvSpPr>
          <p:cNvPr id="105" name="Text Box 68"/>
          <p:cNvSpPr txBox="1">
            <a:spLocks noChangeArrowheads="1"/>
          </p:cNvSpPr>
          <p:nvPr/>
        </p:nvSpPr>
        <p:spPr bwMode="auto">
          <a:xfrm>
            <a:off x="2856288" y="3182996"/>
            <a:ext cx="9539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kumimoji="0" lang="en-US" altLang="zh-CN" sz="1600" b="1" dirty="0" smtClean="0">
                <a:solidFill>
                  <a:srgbClr val="FFFFFF"/>
                </a:solidFill>
              </a:rPr>
              <a:t>TAE2.0</a:t>
            </a:r>
            <a:endParaRPr kumimoji="0" lang="en-US" altLang="zh-CN" sz="1600" b="1" dirty="0">
              <a:solidFill>
                <a:srgbClr val="FFFFFF"/>
              </a:solidFill>
            </a:endParaRPr>
          </a:p>
        </p:txBody>
      </p:sp>
      <p:sp>
        <p:nvSpPr>
          <p:cNvPr id="106" name="Text Box 69"/>
          <p:cNvSpPr txBox="1">
            <a:spLocks noChangeArrowheads="1"/>
          </p:cNvSpPr>
          <p:nvPr/>
        </p:nvSpPr>
        <p:spPr bwMode="auto">
          <a:xfrm>
            <a:off x="4459664" y="2179696"/>
            <a:ext cx="8064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kumimoji="0" lang="en-US" altLang="zh-CN" sz="1600" b="1" dirty="0" smtClean="0">
                <a:solidFill>
                  <a:srgbClr val="FFFFFF"/>
                </a:solidFill>
              </a:rPr>
              <a:t>EWS</a:t>
            </a:r>
            <a:endParaRPr kumimoji="0" lang="en-US" altLang="zh-CN" sz="1600" b="1" dirty="0">
              <a:solidFill>
                <a:srgbClr val="FFFFFF"/>
              </a:solidFill>
            </a:endParaRPr>
          </a:p>
        </p:txBody>
      </p:sp>
      <p:sp>
        <p:nvSpPr>
          <p:cNvPr id="107" name="Text Box 71"/>
          <p:cNvSpPr txBox="1">
            <a:spLocks noChangeArrowheads="1"/>
          </p:cNvSpPr>
          <p:nvPr/>
        </p:nvSpPr>
        <p:spPr bwMode="auto">
          <a:xfrm>
            <a:off x="2381752" y="4765359"/>
            <a:ext cx="485556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kumimoji="0" lang="zh-CN" altLang="en-US" sz="1600" dirty="0">
                <a:solidFill>
                  <a:srgbClr val="FF0000"/>
                </a:solidFill>
              </a:rPr>
              <a:t> </a:t>
            </a:r>
            <a:r>
              <a:rPr kumimoji="0" lang="zh-CN" altLang="en-US" sz="16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业务：淘宝网店铺模块、导购</a:t>
            </a:r>
            <a:endParaRPr kumimoji="0" lang="en-US" altLang="zh-CN" sz="1600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kumimoji="0" lang="zh-CN" altLang="en-US" sz="16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 技术：</a:t>
            </a:r>
            <a:r>
              <a:rPr kumimoji="0" lang="en-US" altLang="zh-CN" sz="16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Web</a:t>
            </a:r>
            <a:r>
              <a:rPr kumimoji="0" lang="zh-CN" altLang="en-US" sz="16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服务，</a:t>
            </a:r>
            <a:r>
              <a:rPr kumimoji="0" lang="en-US" altLang="zh-CN" sz="1600" dirty="0" err="1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PaaS</a:t>
            </a:r>
            <a:r>
              <a:rPr kumimoji="0" lang="zh-CN" altLang="en-US" sz="16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形态</a:t>
            </a:r>
            <a:endParaRPr kumimoji="0" lang="en-US" altLang="zh-CN" sz="1600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8" name="Text Box 72"/>
          <p:cNvSpPr txBox="1">
            <a:spLocks noChangeArrowheads="1"/>
          </p:cNvSpPr>
          <p:nvPr/>
        </p:nvSpPr>
        <p:spPr bwMode="auto">
          <a:xfrm>
            <a:off x="3950140" y="3695134"/>
            <a:ext cx="30940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kumimoji="0" lang="zh-CN" altLang="en-US" sz="16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 业务</a:t>
            </a:r>
            <a:r>
              <a:rPr kumimoji="0" lang="en-US" altLang="zh-CN" sz="16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kumimoji="0" lang="zh-CN" altLang="en-US" sz="16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：阿里百川</a:t>
            </a:r>
            <a:endParaRPr kumimoji="0" lang="en-US" altLang="zh-CN" sz="1600" dirty="0" smtClean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kumimoji="0" lang="zh-CN" altLang="zh-CN" sz="1600" dirty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kumimoji="0" lang="zh-CN" altLang="en-US" sz="16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技术 ：全架构服务，</a:t>
            </a:r>
            <a:r>
              <a:rPr kumimoji="0" lang="en-US" altLang="zh-CN" sz="1600" dirty="0" err="1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PaaS</a:t>
            </a:r>
            <a:r>
              <a:rPr kumimoji="0" lang="zh-CN" altLang="en-US" sz="16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形态</a:t>
            </a:r>
            <a:endParaRPr kumimoji="0" lang="en-US" altLang="zh-CN" sz="1600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9" name="Text Box 73"/>
          <p:cNvSpPr txBox="1">
            <a:spLocks noChangeArrowheads="1"/>
          </p:cNvSpPr>
          <p:nvPr/>
        </p:nvSpPr>
        <p:spPr bwMode="auto">
          <a:xfrm>
            <a:off x="5354125" y="2704784"/>
            <a:ext cx="387788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kumimoji="0" lang="zh-CN" altLang="en-US" sz="1600" dirty="0">
                <a:solidFill>
                  <a:srgbClr val="FF0000"/>
                </a:solidFill>
              </a:rPr>
              <a:t> </a:t>
            </a:r>
            <a:r>
              <a:rPr kumimoji="0" lang="zh-CN" altLang="en-US" sz="16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业务 ：聚石塔，百川，手淘开放</a:t>
            </a:r>
            <a:endParaRPr kumimoji="0" lang="en-US" altLang="zh-CN" sz="1600" dirty="0" smtClean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kumimoji="0" lang="zh-CN" altLang="zh-CN" sz="1600" dirty="0">
                <a:solidFill>
                  <a:srgbClr val="FF0000"/>
                </a:solidFill>
              </a:rPr>
              <a:t>  </a:t>
            </a:r>
            <a:r>
              <a:rPr kumimoji="0" lang="zh-CN" altLang="en-US" sz="16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技术：高质量架构输出，</a:t>
            </a:r>
            <a:r>
              <a:rPr kumimoji="0" lang="en-US" altLang="zh-CN" sz="1600" dirty="0" err="1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PaaS</a:t>
            </a:r>
            <a:r>
              <a:rPr kumimoji="0" lang="en-US" altLang="zh-CN" sz="16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+</a:t>
            </a:r>
            <a:r>
              <a:rPr kumimoji="0" lang="zh-CN" altLang="en-US" sz="16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容器云</a:t>
            </a:r>
            <a:endParaRPr kumimoji="0" lang="en-US" altLang="zh-CN" sz="1600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0" name="TextBox 38"/>
          <p:cNvSpPr txBox="1"/>
          <p:nvPr/>
        </p:nvSpPr>
        <p:spPr>
          <a:xfrm>
            <a:off x="2725955" y="920632"/>
            <a:ext cx="4298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从 </a:t>
            </a:r>
            <a:r>
              <a:rPr lang="en-US" altLang="zh-CN" sz="4000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TAE</a:t>
            </a:r>
            <a:r>
              <a:rPr lang="zh-CN" altLang="en-US" sz="4000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 到 </a:t>
            </a:r>
            <a:r>
              <a:rPr lang="en-US" altLang="zh-CN" sz="4000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EWS</a:t>
            </a:r>
          </a:p>
        </p:txBody>
      </p:sp>
      <p:sp>
        <p:nvSpPr>
          <p:cNvPr id="111" name="Line 2"/>
          <p:cNvSpPr>
            <a:spLocks noChangeShapeType="1"/>
          </p:cNvSpPr>
          <p:nvPr/>
        </p:nvSpPr>
        <p:spPr bwMode="auto">
          <a:xfrm>
            <a:off x="511234" y="1119163"/>
            <a:ext cx="0" cy="4564664"/>
          </a:xfrm>
          <a:prstGeom prst="line">
            <a:avLst/>
          </a:prstGeom>
          <a:noFill/>
          <a:ln w="60325" cmpd="sng">
            <a:solidFill>
              <a:srgbClr val="3366FF"/>
            </a:solidFill>
            <a:round/>
            <a:headEnd type="triangle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" name="Line 3"/>
          <p:cNvSpPr>
            <a:spLocks noChangeShapeType="1"/>
          </p:cNvSpPr>
          <p:nvPr/>
        </p:nvSpPr>
        <p:spPr bwMode="auto">
          <a:xfrm flipH="1">
            <a:off x="511234" y="5658674"/>
            <a:ext cx="8309292" cy="14545"/>
          </a:xfrm>
          <a:prstGeom prst="line">
            <a:avLst/>
          </a:prstGeom>
          <a:noFill/>
          <a:ln w="60325" cmpd="sng">
            <a:solidFill>
              <a:srgbClr val="3366FF"/>
            </a:solidFill>
            <a:round/>
            <a:headEnd type="triangle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3" name="AutoShape 30"/>
          <p:cNvSpPr>
            <a:spLocks noChangeArrowheads="1"/>
          </p:cNvSpPr>
          <p:nvPr/>
        </p:nvSpPr>
        <p:spPr bwMode="auto">
          <a:xfrm>
            <a:off x="821717" y="5708977"/>
            <a:ext cx="674521" cy="314369"/>
          </a:xfrm>
          <a:prstGeom prst="bevel">
            <a:avLst>
              <a:gd name="adj" fmla="val 12639"/>
            </a:avLst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 altLang="zh-CN" sz="1600" dirty="0" smtClean="0">
                <a:latin typeface="微软雅黑"/>
                <a:ea typeface="微软雅黑"/>
                <a:cs typeface="微软雅黑"/>
              </a:rPr>
              <a:t>2011</a:t>
            </a:r>
            <a:endParaRPr lang="zh-CN" altLang="en-US" sz="16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14" name="AutoShape 30"/>
          <p:cNvSpPr>
            <a:spLocks noChangeArrowheads="1"/>
          </p:cNvSpPr>
          <p:nvPr/>
        </p:nvSpPr>
        <p:spPr bwMode="auto">
          <a:xfrm>
            <a:off x="2130484" y="5708977"/>
            <a:ext cx="674521" cy="314369"/>
          </a:xfrm>
          <a:prstGeom prst="bevel">
            <a:avLst>
              <a:gd name="adj" fmla="val 12639"/>
            </a:avLst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 altLang="zh-CN" sz="1600" dirty="0" smtClean="0">
                <a:latin typeface="微软雅黑"/>
                <a:ea typeface="微软雅黑"/>
                <a:cs typeface="微软雅黑"/>
              </a:rPr>
              <a:t>2012</a:t>
            </a:r>
            <a:endParaRPr lang="zh-CN" altLang="en-US" sz="16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15" name="AutoShape 30"/>
          <p:cNvSpPr>
            <a:spLocks noChangeArrowheads="1"/>
          </p:cNvSpPr>
          <p:nvPr/>
        </p:nvSpPr>
        <p:spPr bwMode="auto">
          <a:xfrm>
            <a:off x="3360795" y="5708977"/>
            <a:ext cx="674521" cy="314369"/>
          </a:xfrm>
          <a:prstGeom prst="bevel">
            <a:avLst>
              <a:gd name="adj" fmla="val 12639"/>
            </a:avLst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 altLang="zh-CN" sz="1600" dirty="0" smtClean="0">
                <a:latin typeface="微软雅黑"/>
                <a:ea typeface="微软雅黑"/>
                <a:cs typeface="微软雅黑"/>
              </a:rPr>
              <a:t>2013</a:t>
            </a:r>
            <a:endParaRPr lang="zh-CN" altLang="en-US" sz="16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16" name="AutoShape 30"/>
          <p:cNvSpPr>
            <a:spLocks noChangeArrowheads="1"/>
          </p:cNvSpPr>
          <p:nvPr/>
        </p:nvSpPr>
        <p:spPr bwMode="auto">
          <a:xfrm>
            <a:off x="4589115" y="5696402"/>
            <a:ext cx="674521" cy="314369"/>
          </a:xfrm>
          <a:prstGeom prst="bevel">
            <a:avLst>
              <a:gd name="adj" fmla="val 12639"/>
            </a:avLst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 altLang="zh-CN" sz="1600" dirty="0" smtClean="0">
                <a:latin typeface="微软雅黑"/>
                <a:ea typeface="微软雅黑"/>
                <a:cs typeface="微软雅黑"/>
              </a:rPr>
              <a:t>2014</a:t>
            </a:r>
            <a:endParaRPr lang="zh-CN" altLang="en-US" sz="16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17" name="AutoShape 30"/>
          <p:cNvSpPr>
            <a:spLocks noChangeArrowheads="1"/>
          </p:cNvSpPr>
          <p:nvPr/>
        </p:nvSpPr>
        <p:spPr bwMode="auto">
          <a:xfrm>
            <a:off x="5792857" y="5708977"/>
            <a:ext cx="674521" cy="314369"/>
          </a:xfrm>
          <a:prstGeom prst="bevel">
            <a:avLst>
              <a:gd name="adj" fmla="val 12639"/>
            </a:avLst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 altLang="zh-CN" sz="1600" dirty="0" smtClean="0">
                <a:latin typeface="微软雅黑"/>
                <a:ea typeface="微软雅黑"/>
                <a:cs typeface="微软雅黑"/>
              </a:rPr>
              <a:t>2015</a:t>
            </a:r>
            <a:endParaRPr lang="zh-CN" altLang="en-US" sz="16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18" name="AutoShape 30"/>
          <p:cNvSpPr>
            <a:spLocks noChangeArrowheads="1"/>
          </p:cNvSpPr>
          <p:nvPr/>
        </p:nvSpPr>
        <p:spPr bwMode="auto">
          <a:xfrm>
            <a:off x="7024905" y="5710480"/>
            <a:ext cx="674521" cy="314369"/>
          </a:xfrm>
          <a:prstGeom prst="bevel">
            <a:avLst>
              <a:gd name="adj" fmla="val 12639"/>
            </a:avLst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 altLang="zh-CN" sz="1600" dirty="0" smtClean="0">
                <a:latin typeface="微软雅黑"/>
                <a:ea typeface="微软雅黑"/>
                <a:cs typeface="微软雅黑"/>
              </a:rPr>
              <a:t>2016</a:t>
            </a:r>
            <a:endParaRPr lang="zh-CN" altLang="en-US" sz="1600" dirty="0"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19" name="直接连接符 4"/>
          <p:cNvCxnSpPr/>
          <p:nvPr/>
        </p:nvCxnSpPr>
        <p:spPr>
          <a:xfrm>
            <a:off x="0" y="68693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0" name="直接连接符 5"/>
          <p:cNvCxnSpPr/>
          <p:nvPr/>
        </p:nvCxnSpPr>
        <p:spPr>
          <a:xfrm>
            <a:off x="0" y="626586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8195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1333576" y="105848"/>
            <a:ext cx="68943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聚石塔容器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平台  </a:t>
            </a:r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EWS</a:t>
            </a:r>
            <a:r>
              <a:rPr lang="zh-CN" altLang="en-US" b="1" dirty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（</a:t>
            </a:r>
            <a:r>
              <a:rPr lang="en-US" altLang="zh-CN" b="1" dirty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Enterprise</a:t>
            </a:r>
            <a:r>
              <a:rPr lang="zh-CN" altLang="en-US" b="1" dirty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b="1" dirty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WorkStation</a:t>
            </a:r>
            <a:r>
              <a:rPr lang="zh-CN" altLang="en-US" b="1" dirty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）</a:t>
            </a:r>
          </a:p>
        </p:txBody>
      </p:sp>
      <p:cxnSp>
        <p:nvCxnSpPr>
          <p:cNvPr id="4" name="直接连接符 4"/>
          <p:cNvCxnSpPr/>
          <p:nvPr/>
        </p:nvCxnSpPr>
        <p:spPr>
          <a:xfrm>
            <a:off x="0" y="68693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6" name="组 5"/>
          <p:cNvGrpSpPr/>
          <p:nvPr/>
        </p:nvGrpSpPr>
        <p:grpSpPr>
          <a:xfrm>
            <a:off x="0" y="769802"/>
            <a:ext cx="9144000" cy="5771647"/>
            <a:chOff x="0" y="769802"/>
            <a:chExt cx="9144000" cy="5771647"/>
          </a:xfrm>
        </p:grpSpPr>
        <p:cxnSp>
          <p:nvCxnSpPr>
            <p:cNvPr id="5" name="直接连接符 5"/>
            <p:cNvCxnSpPr/>
            <p:nvPr/>
          </p:nvCxnSpPr>
          <p:spPr>
            <a:xfrm>
              <a:off x="0" y="6541449"/>
              <a:ext cx="9144000" cy="0"/>
            </a:xfrm>
            <a:prstGeom prst="line">
              <a:avLst/>
            </a:prstGeom>
            <a:ln w="38100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2" name="图片 1" descr="业务架构图EWS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66" y="769802"/>
              <a:ext cx="9008314" cy="5690367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05660" y="3611880"/>
              <a:ext cx="88900" cy="1230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4407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43546" y="145150"/>
            <a:ext cx="7206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EWS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的用户需求 </a:t>
            </a:r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–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 外部</a:t>
            </a:r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ISV</a:t>
            </a:r>
            <a:endParaRPr lang="zh-CN" altLang="en-US" b="1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5354989" y="1384611"/>
            <a:ext cx="3270974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1425" tIns="45712" rIns="91425" bIns="45712" anchor="ctr"/>
          <a:lstStyle/>
          <a:p>
            <a:r>
              <a:rPr lang="en-US" altLang="zh-CN" sz="4800" b="1" dirty="0" smtClean="0">
                <a:solidFill>
                  <a:srgbClr val="CC0000"/>
                </a:solidFill>
                <a:latin typeface="华文细黑" pitchFamily="2" charset="-122"/>
                <a:ea typeface="华文细黑" pitchFamily="2" charset="-122"/>
              </a:rPr>
              <a:t>ISV</a:t>
            </a:r>
            <a:r>
              <a:rPr lang="zh-CN" altLang="en-US" sz="4800" b="1" dirty="0" smtClean="0">
                <a:solidFill>
                  <a:srgbClr val="CC0000"/>
                </a:solidFill>
                <a:latin typeface="华文细黑" pitchFamily="2" charset="-122"/>
                <a:ea typeface="华文细黑" pitchFamily="2" charset="-122"/>
              </a:rPr>
              <a:t>的需求</a:t>
            </a:r>
            <a:endParaRPr lang="zh-CN" altLang="en-US" sz="3200" b="1" dirty="0">
              <a:solidFill>
                <a:srgbClr val="B52B49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5047355" y="1187063"/>
            <a:ext cx="3619248" cy="2833138"/>
          </a:xfrm>
          <a:prstGeom prst="rect">
            <a:avLst/>
          </a:prstGeom>
          <a:noFill/>
          <a:ln w="9525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sz="1100" b="1" dirty="0">
              <a:solidFill>
                <a:srgbClr val="0066C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090652" y="2177304"/>
            <a:ext cx="3031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altLang="zh-CN" sz="1400" dirty="0" smtClean="0">
                <a:latin typeface="微软雅黑"/>
                <a:ea typeface="微软雅黑"/>
                <a:cs typeface="微软雅黑"/>
              </a:rPr>
              <a:t>C#</a:t>
            </a:r>
            <a:r>
              <a:rPr lang="zh-CN" altLang="en-US" sz="1400" dirty="0" smtClean="0">
                <a:latin typeface="微软雅黑"/>
                <a:ea typeface="微软雅黑"/>
                <a:cs typeface="微软雅黑"/>
              </a:rPr>
              <a:t>，</a:t>
            </a:r>
            <a:r>
              <a:rPr lang="en-US" altLang="zh-CN" sz="1400" dirty="0" err="1" smtClean="0">
                <a:latin typeface="微软雅黑"/>
                <a:ea typeface="微软雅黑"/>
                <a:cs typeface="微软雅黑"/>
              </a:rPr>
              <a:t>tomcate,jetty,nodejs,php</a:t>
            </a:r>
            <a:endParaRPr lang="zh-CN" altLang="en-US" sz="1400" dirty="0"/>
          </a:p>
        </p:txBody>
      </p:sp>
      <p:sp>
        <p:nvSpPr>
          <p:cNvPr id="26" name="矩形 25"/>
          <p:cNvSpPr/>
          <p:nvPr/>
        </p:nvSpPr>
        <p:spPr>
          <a:xfrm>
            <a:off x="5084647" y="2485168"/>
            <a:ext cx="23775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altLang="zh-CN" sz="1400" dirty="0" smtClean="0">
                <a:latin typeface="微软雅黑"/>
                <a:ea typeface="微软雅黑"/>
                <a:cs typeface="微软雅黑"/>
              </a:rPr>
              <a:t>https</a:t>
            </a:r>
            <a:r>
              <a:rPr lang="zh-CN" altLang="en-US" sz="1400" dirty="0" smtClean="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1400" dirty="0" smtClean="0">
                <a:latin typeface="微软雅黑"/>
                <a:ea typeface="微软雅黑"/>
                <a:cs typeface="微软雅黑"/>
              </a:rPr>
              <a:t>(</a:t>
            </a:r>
            <a:r>
              <a:rPr lang="zh-CN" altLang="en-US" sz="1400" dirty="0" smtClean="0">
                <a:latin typeface="微软雅黑"/>
                <a:ea typeface="微软雅黑"/>
                <a:cs typeface="微软雅黑"/>
              </a:rPr>
              <a:t>自己不购买证书</a:t>
            </a:r>
            <a:r>
              <a:rPr lang="en-US" altLang="zh-CN" sz="1400" dirty="0" smtClean="0">
                <a:latin typeface="微软雅黑"/>
                <a:ea typeface="微软雅黑"/>
                <a:cs typeface="微软雅黑"/>
              </a:rPr>
              <a:t>)</a:t>
            </a:r>
            <a:endParaRPr lang="zh-CN" altLang="en-US" sz="14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081559" y="2796595"/>
            <a:ext cx="19287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altLang="zh-CN" sz="1400" dirty="0" err="1" smtClean="0">
                <a:latin typeface="微软雅黑"/>
                <a:ea typeface="微软雅黑"/>
                <a:cs typeface="微软雅黑"/>
              </a:rPr>
              <a:t>CentOS</a:t>
            </a:r>
            <a:r>
              <a:rPr lang="zh-CN" altLang="en-US" sz="1400" dirty="0" smtClean="0">
                <a:latin typeface="微软雅黑"/>
                <a:ea typeface="微软雅黑"/>
                <a:cs typeface="微软雅黑"/>
              </a:rPr>
              <a:t>，</a:t>
            </a:r>
            <a:r>
              <a:rPr lang="en-US" altLang="zh-CN" sz="1400" dirty="0" smtClean="0">
                <a:latin typeface="微软雅黑"/>
                <a:ea typeface="微软雅黑"/>
                <a:cs typeface="微软雅黑"/>
              </a:rPr>
              <a:t>Ubuntu</a:t>
            </a:r>
            <a:endParaRPr lang="zh-CN" altLang="en-US" sz="14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6" name="Text Box 7"/>
          <p:cNvSpPr txBox="1">
            <a:spLocks noChangeArrowheads="1"/>
          </p:cNvSpPr>
          <p:nvPr/>
        </p:nvSpPr>
        <p:spPr bwMode="auto">
          <a:xfrm>
            <a:off x="211195" y="4652618"/>
            <a:ext cx="9011920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1425" tIns="45712" rIns="91425" bIns="45712" anchor="ctr"/>
          <a:lstStyle/>
          <a:p>
            <a:r>
              <a:rPr lang="zh-CN" altLang="en-US" sz="3600" b="1" dirty="0" smtClean="0">
                <a:solidFill>
                  <a:srgbClr val="B52B49"/>
                </a:solidFill>
                <a:latin typeface="华文细黑" pitchFamily="2" charset="-122"/>
                <a:ea typeface="华文细黑" pitchFamily="2" charset="-122"/>
              </a:rPr>
              <a:t>功能第一，多样灵活，关注开发，强调成本</a:t>
            </a:r>
            <a:endParaRPr lang="zh-CN" altLang="en-US" sz="3600" b="1" dirty="0">
              <a:solidFill>
                <a:srgbClr val="B52B49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027035" y="3152035"/>
            <a:ext cx="3498474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latin typeface="微软雅黑"/>
                <a:ea typeface="微软雅黑"/>
                <a:cs typeface="微软雅黑"/>
              </a:rPr>
              <a:t>  </a:t>
            </a:r>
            <a:r>
              <a:rPr lang="zh-CN" altLang="en-US" sz="32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成本</a:t>
            </a:r>
            <a:r>
              <a:rPr lang="en-US" altLang="zh-CN" sz="32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&gt;</a:t>
            </a:r>
            <a:r>
              <a:rPr lang="zh-CN" altLang="en-US" sz="3200" dirty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速度</a:t>
            </a:r>
            <a:r>
              <a:rPr lang="zh-CN" altLang="zh-CN" sz="32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&gt;</a:t>
            </a:r>
            <a:r>
              <a:rPr lang="zh-CN" altLang="en-US" sz="32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质量</a:t>
            </a:r>
            <a:endParaRPr lang="zh-CN" altLang="en-US" sz="3200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8" name="直接连接符 4"/>
          <p:cNvCxnSpPr/>
          <p:nvPr/>
        </p:nvCxnSpPr>
        <p:spPr>
          <a:xfrm>
            <a:off x="0" y="67677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5"/>
          <p:cNvCxnSpPr/>
          <p:nvPr/>
        </p:nvCxnSpPr>
        <p:spPr>
          <a:xfrm>
            <a:off x="0" y="626586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555" y="1413000"/>
            <a:ext cx="2590976" cy="1699620"/>
          </a:xfrm>
          <a:prstGeom prst="rect">
            <a:avLst/>
          </a:prstGeom>
        </p:spPr>
      </p:pic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787035" y="3324755"/>
            <a:ext cx="2982325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1425" tIns="45712" rIns="91425" bIns="45712" anchor="ctr"/>
          <a:lstStyle/>
          <a:p>
            <a:pPr algn="ctr"/>
            <a:r>
              <a:rPr lang="zh-CN" altLang="en-US" sz="3200" b="1" dirty="0" smtClean="0">
                <a:solidFill>
                  <a:srgbClr val="B52B49"/>
                </a:solidFill>
                <a:latin typeface="华文细黑" pitchFamily="2" charset="-122"/>
                <a:ea typeface="华文细黑" pitchFamily="2" charset="-122"/>
              </a:rPr>
              <a:t>老中医模式</a:t>
            </a:r>
            <a:endParaRPr lang="zh-CN" altLang="en-US" sz="3200" b="1" dirty="0">
              <a:solidFill>
                <a:srgbClr val="B52B49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787035" y="1176902"/>
            <a:ext cx="2982325" cy="2833138"/>
          </a:xfrm>
          <a:prstGeom prst="rect">
            <a:avLst/>
          </a:prstGeom>
          <a:noFill/>
          <a:ln w="9525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sz="1100" b="1" dirty="0">
              <a:solidFill>
                <a:srgbClr val="0066CC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139406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43546" y="145150"/>
            <a:ext cx="7206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EWS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的用户需求 </a:t>
            </a:r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–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 内部开发团队</a:t>
            </a:r>
            <a:endParaRPr lang="zh-CN" altLang="en-US" b="1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5217387" y="1422660"/>
            <a:ext cx="3469413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1425" tIns="45712" rIns="91425" bIns="45712" anchor="ctr"/>
          <a:lstStyle/>
          <a:p>
            <a:r>
              <a:rPr lang="zh-CN" altLang="en-US" sz="4000" b="1" dirty="0" smtClean="0">
                <a:solidFill>
                  <a:srgbClr val="CC0000"/>
                </a:solidFill>
                <a:latin typeface="华文细黑" pitchFamily="2" charset="-122"/>
                <a:ea typeface="华文细黑" pitchFamily="2" charset="-122"/>
              </a:rPr>
              <a:t>内部团队需求</a:t>
            </a:r>
            <a:endParaRPr lang="zh-CN" altLang="en-US" sz="2800" b="1" dirty="0">
              <a:solidFill>
                <a:srgbClr val="B52B49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29" name="Rectangle 7"/>
          <p:cNvSpPr>
            <a:spLocks noChangeArrowheads="1"/>
          </p:cNvSpPr>
          <p:nvPr/>
        </p:nvSpPr>
        <p:spPr bwMode="auto">
          <a:xfrm>
            <a:off x="4904476" y="1169902"/>
            <a:ext cx="3919670" cy="2833138"/>
          </a:xfrm>
          <a:prstGeom prst="rect">
            <a:avLst/>
          </a:prstGeom>
          <a:noFill/>
          <a:ln w="9525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sz="1100" b="1" dirty="0">
              <a:solidFill>
                <a:srgbClr val="0066C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955322" y="2230731"/>
            <a:ext cx="22749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400" dirty="0" smtClean="0">
                <a:latin typeface="微软雅黑"/>
                <a:ea typeface="微软雅黑"/>
                <a:cs typeface="微软雅黑"/>
              </a:rPr>
              <a:t>多机房部署，</a:t>
            </a:r>
            <a:r>
              <a:rPr lang="zh-CN" altLang="en-US" sz="1400" dirty="0">
                <a:latin typeface="微软雅黑"/>
                <a:ea typeface="微软雅黑"/>
                <a:cs typeface="微软雅黑"/>
              </a:rPr>
              <a:t>弹性计算</a:t>
            </a:r>
          </a:p>
          <a:p>
            <a:pPr marL="285750" indent="-285750">
              <a:buFont typeface="Arial"/>
              <a:buChar char="•"/>
            </a:pPr>
            <a:endParaRPr lang="zh-CN" altLang="en-US" sz="14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949317" y="2538595"/>
            <a:ext cx="18517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altLang="zh-CN" sz="1400" dirty="0" err="1" smtClean="0">
                <a:latin typeface="微软雅黑"/>
                <a:ea typeface="微软雅黑"/>
                <a:cs typeface="微软雅黑"/>
              </a:rPr>
              <a:t>Docker</a:t>
            </a:r>
            <a:r>
              <a:rPr lang="zh-CN" altLang="en-US" sz="1400" dirty="0" smtClean="0">
                <a:latin typeface="微软雅黑"/>
                <a:ea typeface="微软雅黑"/>
                <a:cs typeface="微软雅黑"/>
              </a:rPr>
              <a:t>镜像发布</a:t>
            </a:r>
            <a:endParaRPr lang="zh-CN" altLang="en-US" sz="14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947773" y="2857754"/>
            <a:ext cx="26340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400" dirty="0" smtClean="0">
                <a:latin typeface="微软雅黑"/>
                <a:ea typeface="微软雅黑"/>
                <a:cs typeface="微软雅黑"/>
              </a:rPr>
              <a:t>分组发布，灰度发布，回滚</a:t>
            </a:r>
            <a:endParaRPr lang="zh-CN" altLang="en-US" sz="14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185786" y="4566928"/>
            <a:ext cx="9100454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1425" tIns="45712" rIns="91425" bIns="45712" anchor="ctr"/>
          <a:lstStyle/>
          <a:p>
            <a:r>
              <a:rPr lang="zh-CN" altLang="en-US" sz="3600" b="1" dirty="0" smtClean="0">
                <a:solidFill>
                  <a:srgbClr val="B52B49"/>
                </a:solidFill>
                <a:latin typeface="华文细黑" pitchFamily="2" charset="-122"/>
                <a:ea typeface="华文细黑" pitchFamily="2" charset="-122"/>
              </a:rPr>
              <a:t>高质量架构，标准化，关注运维，强调质量</a:t>
            </a:r>
            <a:endParaRPr lang="zh-CN" altLang="en-US" sz="3600" b="1" dirty="0">
              <a:solidFill>
                <a:srgbClr val="B52B49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968110" y="3164687"/>
            <a:ext cx="3498474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latin typeface="微软雅黑"/>
                <a:ea typeface="微软雅黑"/>
                <a:cs typeface="微软雅黑"/>
              </a:rPr>
              <a:t>  </a:t>
            </a:r>
            <a:r>
              <a:rPr lang="zh-CN" altLang="en-US" sz="32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质量</a:t>
            </a:r>
            <a:r>
              <a:rPr lang="en-US" altLang="zh-CN" sz="3200" dirty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&gt;</a:t>
            </a:r>
            <a:r>
              <a:rPr lang="zh-CN" altLang="en-US" sz="3200" dirty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速度</a:t>
            </a:r>
            <a:r>
              <a:rPr lang="zh-CN" altLang="zh-CN" sz="3200" dirty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&gt;</a:t>
            </a:r>
            <a:r>
              <a:rPr lang="zh-CN" altLang="en-US" sz="3200" dirty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成本</a:t>
            </a:r>
          </a:p>
        </p:txBody>
      </p:sp>
      <p:cxnSp>
        <p:nvCxnSpPr>
          <p:cNvPr id="18" name="直接连接符 4"/>
          <p:cNvCxnSpPr/>
          <p:nvPr/>
        </p:nvCxnSpPr>
        <p:spPr>
          <a:xfrm>
            <a:off x="0" y="68693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5"/>
          <p:cNvCxnSpPr/>
          <p:nvPr/>
        </p:nvCxnSpPr>
        <p:spPr>
          <a:xfrm>
            <a:off x="0" y="626586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992" y="1371601"/>
            <a:ext cx="2925247" cy="1761150"/>
          </a:xfrm>
          <a:prstGeom prst="rect">
            <a:avLst/>
          </a:prstGeom>
        </p:spPr>
      </p:pic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533035" y="3317755"/>
            <a:ext cx="2982325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1425" tIns="45712" rIns="91425" bIns="45712" anchor="ctr"/>
          <a:lstStyle/>
          <a:p>
            <a:pPr algn="ctr"/>
            <a:r>
              <a:rPr lang="zh-CN" altLang="en-US" sz="3200" b="1" dirty="0" smtClean="0">
                <a:solidFill>
                  <a:srgbClr val="B52B49"/>
                </a:solidFill>
                <a:latin typeface="华文细黑" pitchFamily="2" charset="-122"/>
                <a:ea typeface="华文细黑" pitchFamily="2" charset="-122"/>
              </a:rPr>
              <a:t>老鸨模式</a:t>
            </a:r>
            <a:endParaRPr lang="zh-CN" altLang="en-US" sz="3200" b="1" dirty="0">
              <a:solidFill>
                <a:srgbClr val="B52B49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533035" y="1169902"/>
            <a:ext cx="3449685" cy="2833138"/>
          </a:xfrm>
          <a:prstGeom prst="rect">
            <a:avLst/>
          </a:prstGeom>
          <a:noFill/>
          <a:ln w="9525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sz="1100" b="1" dirty="0">
              <a:solidFill>
                <a:srgbClr val="0066CC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596624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43546" y="49294"/>
            <a:ext cx="7206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一个典型系统的架构演进路径</a:t>
            </a:r>
            <a:endParaRPr lang="zh-CN" altLang="en-US" b="1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6" name="图片 5" descr="典型系统架构演进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4" y="644843"/>
            <a:ext cx="8931896" cy="5921103"/>
          </a:xfrm>
          <a:prstGeom prst="rect">
            <a:avLst/>
          </a:prstGeom>
        </p:spPr>
      </p:pic>
      <p:cxnSp>
        <p:nvCxnSpPr>
          <p:cNvPr id="23" name="直接连接符 4"/>
          <p:cNvCxnSpPr/>
          <p:nvPr/>
        </p:nvCxnSpPr>
        <p:spPr>
          <a:xfrm>
            <a:off x="0" y="603059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5"/>
          <p:cNvCxnSpPr/>
          <p:nvPr/>
        </p:nvCxnSpPr>
        <p:spPr>
          <a:xfrm>
            <a:off x="0" y="6637305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0811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43546" y="145150"/>
            <a:ext cx="7206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EWS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的目标和定位</a:t>
            </a:r>
            <a:endParaRPr lang="zh-CN" altLang="en-US" b="1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9" name="Text Box 7"/>
          <p:cNvSpPr txBox="1">
            <a:spLocks noChangeArrowheads="1"/>
          </p:cNvSpPr>
          <p:nvPr/>
        </p:nvSpPr>
        <p:spPr bwMode="auto">
          <a:xfrm>
            <a:off x="1115705" y="2450026"/>
            <a:ext cx="779535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1425" tIns="45712" rIns="91425" bIns="45712" anchor="ctr"/>
          <a:lstStyle/>
          <a:p>
            <a:r>
              <a:rPr lang="en-US" altLang="zh-CN" sz="3200" b="1" dirty="0" smtClean="0">
                <a:solidFill>
                  <a:srgbClr val="B52B49"/>
                </a:solidFill>
                <a:latin typeface="华文细黑" pitchFamily="2" charset="-122"/>
                <a:ea typeface="华文细黑" pitchFamily="2" charset="-122"/>
              </a:rPr>
              <a:t>OR</a:t>
            </a:r>
            <a:endParaRPr lang="zh-CN" altLang="en-US" sz="3200" b="1" dirty="0">
              <a:solidFill>
                <a:srgbClr val="B52B49"/>
              </a:solidFill>
              <a:latin typeface="华文细黑" pitchFamily="2" charset="-122"/>
              <a:ea typeface="华文细黑" pitchFamily="2" charset="-122"/>
            </a:endParaRPr>
          </a:p>
        </p:txBody>
      </p:sp>
      <p:grpSp>
        <p:nvGrpSpPr>
          <p:cNvPr id="4" name="组 3"/>
          <p:cNvGrpSpPr/>
          <p:nvPr/>
        </p:nvGrpSpPr>
        <p:grpSpPr>
          <a:xfrm>
            <a:off x="6074544" y="912735"/>
            <a:ext cx="2171725" cy="1865046"/>
            <a:chOff x="588482" y="1879938"/>
            <a:chExt cx="2486792" cy="2346510"/>
          </a:xfrm>
        </p:grpSpPr>
        <p:sp>
          <p:nvSpPr>
            <p:cNvPr id="183" name="Oval 5"/>
            <p:cNvSpPr>
              <a:spLocks noChangeArrowheads="1"/>
            </p:cNvSpPr>
            <p:nvPr/>
          </p:nvSpPr>
          <p:spPr bwMode="auto">
            <a:xfrm>
              <a:off x="1362303" y="1879938"/>
              <a:ext cx="1022850" cy="1091770"/>
            </a:xfrm>
            <a:prstGeom prst="ellipse">
              <a:avLst/>
            </a:prstGeom>
            <a:gradFill rotWithShape="1">
              <a:gsLst>
                <a:gs pos="0">
                  <a:srgbClr val="FFE69F"/>
                </a:gs>
                <a:gs pos="100000">
                  <a:schemeClr val="accent2"/>
                </a:gs>
              </a:gsLst>
              <a:lin ang="18900000" scaled="1"/>
            </a:gradFill>
            <a:ln w="38100">
              <a:solidFill>
                <a:srgbClr val="DDDDDD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zh-CN" altLang="en-US" sz="1800" dirty="0" smtClean="0">
                  <a:latin typeface="微软雅黑"/>
                  <a:ea typeface="微软雅黑"/>
                  <a:cs typeface="微软雅黑"/>
                </a:rPr>
                <a:t> 构建</a:t>
              </a:r>
              <a:endParaRPr lang="zh-CN" altLang="en-US" sz="1800" dirty="0">
                <a:latin typeface="微软雅黑"/>
                <a:ea typeface="微软雅黑"/>
                <a:cs typeface="微软雅黑"/>
              </a:endParaRPr>
            </a:p>
          </p:txBody>
        </p:sp>
        <p:sp>
          <p:nvSpPr>
            <p:cNvPr id="184" name="Oval 5"/>
            <p:cNvSpPr>
              <a:spLocks noChangeArrowheads="1"/>
            </p:cNvSpPr>
            <p:nvPr/>
          </p:nvSpPr>
          <p:spPr bwMode="auto">
            <a:xfrm>
              <a:off x="588482" y="3134678"/>
              <a:ext cx="1022850" cy="1091770"/>
            </a:xfrm>
            <a:prstGeom prst="ellipse">
              <a:avLst/>
            </a:prstGeom>
            <a:gradFill rotWithShape="1">
              <a:gsLst>
                <a:gs pos="0">
                  <a:srgbClr val="FFE69F"/>
                </a:gs>
                <a:gs pos="100000">
                  <a:schemeClr val="accent2"/>
                </a:gs>
              </a:gsLst>
              <a:lin ang="18900000" scaled="1"/>
            </a:gradFill>
            <a:ln w="38100">
              <a:solidFill>
                <a:srgbClr val="DDDDDD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zh-CN" altLang="en-US" sz="1800" dirty="0" smtClean="0">
                  <a:latin typeface="微软雅黑"/>
                  <a:ea typeface="微软雅黑"/>
                  <a:cs typeface="微软雅黑"/>
                </a:rPr>
                <a:t>发布</a:t>
              </a:r>
              <a:endParaRPr lang="zh-CN" altLang="en-US" sz="1800" dirty="0">
                <a:latin typeface="微软雅黑"/>
                <a:ea typeface="微软雅黑"/>
                <a:cs typeface="微软雅黑"/>
              </a:endParaRPr>
            </a:p>
          </p:txBody>
        </p:sp>
        <p:sp>
          <p:nvSpPr>
            <p:cNvPr id="185" name="Oval 5"/>
            <p:cNvSpPr>
              <a:spLocks noChangeArrowheads="1"/>
            </p:cNvSpPr>
            <p:nvPr/>
          </p:nvSpPr>
          <p:spPr bwMode="auto">
            <a:xfrm>
              <a:off x="2052424" y="3134678"/>
              <a:ext cx="1022850" cy="1091770"/>
            </a:xfrm>
            <a:prstGeom prst="ellipse">
              <a:avLst/>
            </a:prstGeom>
            <a:gradFill rotWithShape="1">
              <a:gsLst>
                <a:gs pos="0">
                  <a:srgbClr val="FFE69F"/>
                </a:gs>
                <a:gs pos="100000">
                  <a:schemeClr val="accent2"/>
                </a:gs>
              </a:gsLst>
              <a:lin ang="18900000" scaled="1"/>
            </a:gradFill>
            <a:ln w="38100">
              <a:solidFill>
                <a:srgbClr val="DDDDDD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zh-CN" altLang="en-US" sz="1800" dirty="0" smtClean="0">
                  <a:latin typeface="微软雅黑"/>
                  <a:ea typeface="微软雅黑"/>
                  <a:cs typeface="微软雅黑"/>
                </a:rPr>
                <a:t>运维</a:t>
              </a:r>
              <a:endParaRPr lang="zh-CN" altLang="en-US" sz="1800" dirty="0">
                <a:latin typeface="微软雅黑"/>
                <a:ea typeface="微软雅黑"/>
                <a:cs typeface="微软雅黑"/>
              </a:endParaRPr>
            </a:p>
          </p:txBody>
        </p:sp>
      </p:grpSp>
      <p:sp>
        <p:nvSpPr>
          <p:cNvPr id="186" name="右箭头 185"/>
          <p:cNvSpPr/>
          <p:nvPr/>
        </p:nvSpPr>
        <p:spPr>
          <a:xfrm>
            <a:off x="3139861" y="3316901"/>
            <a:ext cx="2255099" cy="600715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97" name="圆角矩形 196"/>
          <p:cNvSpPr/>
          <p:nvPr/>
        </p:nvSpPr>
        <p:spPr bwMode="auto">
          <a:xfrm>
            <a:off x="5662092" y="2920346"/>
            <a:ext cx="1453508" cy="365254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>
              <a:defRPr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弹性计算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8" name="圆角矩形 197"/>
          <p:cNvSpPr/>
          <p:nvPr/>
        </p:nvSpPr>
        <p:spPr bwMode="auto">
          <a:xfrm>
            <a:off x="7230097" y="2920346"/>
            <a:ext cx="1562038" cy="365254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>
              <a:defRPr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多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Region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9" name="圆角矩形 198"/>
          <p:cNvSpPr/>
          <p:nvPr/>
        </p:nvSpPr>
        <p:spPr bwMode="auto">
          <a:xfrm>
            <a:off x="5662092" y="3436418"/>
            <a:ext cx="1453508" cy="365254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>
              <a:defRPr/>
            </a:pP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负载均衡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0" name="圆角矩形 199"/>
          <p:cNvSpPr/>
          <p:nvPr/>
        </p:nvSpPr>
        <p:spPr bwMode="auto">
          <a:xfrm>
            <a:off x="5654731" y="3941177"/>
            <a:ext cx="1436270" cy="365254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>
              <a:defRPr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健康检查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1" name="圆角矩形 200"/>
          <p:cNvSpPr/>
          <p:nvPr/>
        </p:nvSpPr>
        <p:spPr bwMode="auto">
          <a:xfrm>
            <a:off x="7247334" y="3436418"/>
            <a:ext cx="1544801" cy="365254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>
              <a:defRPr/>
            </a:pP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HTTPS/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防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DDOS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2" name="圆角矩形 201"/>
          <p:cNvSpPr/>
          <p:nvPr/>
        </p:nvSpPr>
        <p:spPr bwMode="auto">
          <a:xfrm>
            <a:off x="7247335" y="3948096"/>
            <a:ext cx="1544800" cy="365254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>
              <a:defRPr/>
            </a:pP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漂移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22330" y="4689112"/>
            <a:ext cx="86441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54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高质量架构能力产品化输出</a:t>
            </a:r>
            <a:endParaRPr lang="zh-CN" altLang="en-US" sz="5400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93450" y="5683500"/>
            <a:ext cx="8325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 smtClean="0">
                <a:solidFill>
                  <a:srgbClr val="B52B49"/>
                </a:solidFill>
                <a:latin typeface="微软雅黑"/>
                <a:ea typeface="微软雅黑"/>
                <a:cs typeface="微软雅黑"/>
              </a:rPr>
              <a:t>把自己的系统建设成高质量架构，和把高质量架构作为一种能力输出完全不一样！</a:t>
            </a:r>
            <a:endParaRPr kumimoji="1" lang="zh-CN" altLang="en-US" sz="1800" b="1" dirty="0">
              <a:solidFill>
                <a:srgbClr val="B52B49"/>
              </a:solidFill>
            </a:endParaRPr>
          </a:p>
        </p:txBody>
      </p:sp>
      <p:cxnSp>
        <p:nvCxnSpPr>
          <p:cNvPr id="20" name="直接连接符 4"/>
          <p:cNvCxnSpPr/>
          <p:nvPr/>
        </p:nvCxnSpPr>
        <p:spPr>
          <a:xfrm>
            <a:off x="0" y="68693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5"/>
          <p:cNvCxnSpPr/>
          <p:nvPr/>
        </p:nvCxnSpPr>
        <p:spPr>
          <a:xfrm>
            <a:off x="60960" y="625570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5" y="1122555"/>
            <a:ext cx="1783432" cy="122409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95" y="3191039"/>
            <a:ext cx="1924172" cy="1186765"/>
          </a:xfrm>
          <a:prstGeom prst="rect">
            <a:avLst/>
          </a:prstGeom>
        </p:spPr>
      </p:pic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3279785" y="1838960"/>
            <a:ext cx="1851015" cy="16076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1425" tIns="45712" rIns="91425" bIns="45712" anchor="ctr"/>
          <a:lstStyle/>
          <a:p>
            <a:r>
              <a:rPr lang="zh-CN" altLang="en-US" sz="3200" b="1" dirty="0" smtClean="0">
                <a:solidFill>
                  <a:srgbClr val="B52B49"/>
                </a:solidFill>
                <a:latin typeface="华文细黑" pitchFamily="2" charset="-122"/>
                <a:ea typeface="华文细黑" pitchFamily="2" charset="-122"/>
              </a:rPr>
              <a:t>逐步演进</a:t>
            </a:r>
            <a:endParaRPr lang="en-US" altLang="zh-CN" sz="3200" b="1" dirty="0" smtClean="0">
              <a:solidFill>
                <a:srgbClr val="B52B49"/>
              </a:solidFill>
              <a:latin typeface="华文细黑" pitchFamily="2" charset="-122"/>
              <a:ea typeface="华文细黑" pitchFamily="2" charset="-122"/>
            </a:endParaRPr>
          </a:p>
          <a:p>
            <a:r>
              <a:rPr lang="zh-CN" altLang="en-US" sz="3200" b="1" dirty="0" smtClean="0">
                <a:solidFill>
                  <a:srgbClr val="B52B49"/>
                </a:solidFill>
                <a:latin typeface="华文细黑" pitchFamily="2" charset="-122"/>
                <a:ea typeface="华文细黑" pitchFamily="2" charset="-122"/>
              </a:rPr>
              <a:t>     </a:t>
            </a:r>
            <a:r>
              <a:rPr lang="en-US" altLang="zh-CN" sz="3200" b="1" dirty="0" smtClean="0">
                <a:solidFill>
                  <a:srgbClr val="B52B49"/>
                </a:solidFill>
                <a:latin typeface="华文细黑" pitchFamily="2" charset="-122"/>
                <a:ea typeface="华文细黑" pitchFamily="2" charset="-122"/>
              </a:rPr>
              <a:t>OR</a:t>
            </a:r>
          </a:p>
          <a:p>
            <a:r>
              <a:rPr lang="zh-CN" altLang="en-US" sz="3200" b="1" dirty="0" smtClean="0">
                <a:solidFill>
                  <a:srgbClr val="B52B49"/>
                </a:solidFill>
                <a:latin typeface="华文细黑" pitchFamily="2" charset="-122"/>
                <a:ea typeface="华文细黑" pitchFamily="2" charset="-122"/>
              </a:rPr>
              <a:t>一步到位</a:t>
            </a:r>
            <a:endParaRPr lang="zh-CN" altLang="en-US" sz="3200" b="1" dirty="0">
              <a:solidFill>
                <a:srgbClr val="B52B49"/>
              </a:solidFill>
              <a:latin typeface="华文细黑" pitchFamily="2" charset="-122"/>
              <a:ea typeface="华文细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07098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573553" y="2639958"/>
            <a:ext cx="4332779" cy="673947"/>
          </a:xfrm>
        </p:spPr>
        <p:txBody>
          <a:bodyPr>
            <a:normAutofit fontScale="92500"/>
          </a:bodyPr>
          <a:lstStyle/>
          <a:p>
            <a:r>
              <a:rPr kumimoji="1" lang="en-US" altLang="zh-CN" sz="3600" dirty="0" smtClean="0"/>
              <a:t>EWS</a:t>
            </a:r>
            <a:r>
              <a:rPr kumimoji="1" lang="zh-CN" altLang="en-US" sz="3600" dirty="0" smtClean="0"/>
              <a:t>的技术实现介绍</a:t>
            </a:r>
            <a:endParaRPr kumimoji="1" lang="zh-CN" altLang="en-US" sz="3600" dirty="0"/>
          </a:p>
        </p:txBody>
      </p:sp>
      <p:sp>
        <p:nvSpPr>
          <p:cNvPr id="4" name="文本占位符 2"/>
          <p:cNvSpPr txBox="1">
            <a:spLocks/>
          </p:cNvSpPr>
          <p:nvPr/>
        </p:nvSpPr>
        <p:spPr>
          <a:xfrm>
            <a:off x="3542776" y="3274264"/>
            <a:ext cx="5347898" cy="6739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  <a:defRPr sz="2700" b="0" i="0" kern="1200">
                <a:solidFill>
                  <a:srgbClr val="FFFFFF"/>
                </a:solidFill>
                <a:latin typeface="Hiragino Sans GB W3"/>
                <a:ea typeface="Hiragino Sans GB W3"/>
                <a:cs typeface="Hiragino Sans GB W3"/>
              </a:defRPr>
            </a:lvl1pPr>
            <a:lvl2pPr marL="609493" indent="0" algn="l" defTabSz="914400" rtl="0" eaLnBrk="1" latinLnBrk="0" hangingPunct="1">
              <a:spcBef>
                <a:spcPts val="600"/>
              </a:spcBef>
              <a:buSzPct val="90000"/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8976" indent="0" algn="l" defTabSz="914400" rtl="0" eaLnBrk="1" latinLnBrk="0" hangingPunct="1">
              <a:spcBef>
                <a:spcPts val="600"/>
              </a:spcBef>
              <a:buSzPct val="90000"/>
              <a:buFontTx/>
              <a:buNone/>
              <a:defRPr sz="2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468" indent="0" algn="l" defTabSz="914400" rtl="0" eaLnBrk="1" latinLnBrk="0" hangingPunct="1">
              <a:spcBef>
                <a:spcPts val="600"/>
              </a:spcBef>
              <a:buSzPct val="90000"/>
              <a:buFontTx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7952" indent="0" algn="l" defTabSz="914400" rtl="0" eaLnBrk="1" latinLnBrk="0" hangingPunct="1">
              <a:spcBef>
                <a:spcPts val="600"/>
              </a:spcBef>
              <a:buSzPct val="90000"/>
              <a:buFontTx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445" indent="0" algn="l" defTabSz="914400" rtl="0" eaLnBrk="1" latinLnBrk="0" hangingPunct="1">
              <a:spcBef>
                <a:spcPct val="20000"/>
              </a:spcBef>
              <a:buSzPct val="90000"/>
              <a:buFontTx/>
              <a:buNone/>
              <a:defRPr lang="en-US"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6928" indent="0" algn="l" defTabSz="914400" rtl="0" eaLnBrk="1" latinLnBrk="0" hangingPunct="1">
              <a:spcBef>
                <a:spcPct val="20000"/>
              </a:spcBef>
              <a:buSzPct val="90000"/>
              <a:buFontTx/>
              <a:buNone/>
              <a:defRPr lang="en-US"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6421" indent="0" algn="l" defTabSz="914400" rtl="0" eaLnBrk="1" latinLnBrk="0" hangingPunct="1">
              <a:spcBef>
                <a:spcPct val="20000"/>
              </a:spcBef>
              <a:buSzPct val="90000"/>
              <a:buFontTx/>
              <a:buNone/>
              <a:defRPr lang="en-US"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5904" indent="0" algn="l" defTabSz="914400" rtl="0" eaLnBrk="1" latinLnBrk="0" hangingPunct="1">
              <a:spcBef>
                <a:spcPct val="20000"/>
              </a:spcBef>
              <a:buSzPct val="90000"/>
              <a:buFontTx/>
              <a:buNone/>
              <a:defRPr lang="en-US"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3200" dirty="0" smtClean="0">
                <a:latin typeface="微软雅黑"/>
                <a:ea typeface="微软雅黑"/>
                <a:cs typeface="微软雅黑"/>
              </a:rPr>
              <a:t>如何做到高质量架构输出？</a:t>
            </a:r>
            <a:endParaRPr kumimoji="1" lang="zh-CN" altLang="en-US" sz="3200" dirty="0"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083463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43546" y="43550"/>
            <a:ext cx="7206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高质量架构</a:t>
            </a:r>
            <a:r>
              <a:rPr lang="zh-CN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6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个维度的</a:t>
            </a:r>
            <a:r>
              <a:rPr lang="zh-CN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2</a:t>
            </a:r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0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个能力</a:t>
            </a:r>
            <a:endParaRPr lang="zh-CN" altLang="en-US" b="1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28" name="直接连接符 4"/>
          <p:cNvCxnSpPr/>
          <p:nvPr/>
        </p:nvCxnSpPr>
        <p:spPr>
          <a:xfrm>
            <a:off x="0" y="58533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5"/>
          <p:cNvCxnSpPr/>
          <p:nvPr/>
        </p:nvCxnSpPr>
        <p:spPr>
          <a:xfrm>
            <a:off x="0" y="6303646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" name="Rectangle 4"/>
          <p:cNvSpPr>
            <a:spLocks noChangeArrowheads="1"/>
          </p:cNvSpPr>
          <p:nvPr/>
        </p:nvSpPr>
        <p:spPr bwMode="auto">
          <a:xfrm>
            <a:off x="5008880" y="1527848"/>
            <a:ext cx="32816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chemeClr val="tx2"/>
                </a:solidFill>
                <a:latin typeface="微软雅黑"/>
                <a:ea typeface="微软雅黑"/>
                <a:cs typeface="微软雅黑"/>
              </a:rPr>
              <a:t>2:</a:t>
            </a:r>
            <a:r>
              <a:rPr lang="zh-CN" altLang="en-US" b="1" dirty="0" smtClean="0">
                <a:solidFill>
                  <a:schemeClr val="tx2"/>
                </a:solidFill>
                <a:latin typeface="微软雅黑"/>
                <a:ea typeface="微软雅黑"/>
                <a:cs typeface="微软雅黑"/>
              </a:rPr>
              <a:t>扩展能力 </a:t>
            </a:r>
            <a:r>
              <a:rPr lang="en-US" altLang="zh-CN" b="1" dirty="0" smtClean="0">
                <a:solidFill>
                  <a:schemeClr val="tx2"/>
                </a:solidFill>
                <a:latin typeface="微软雅黑"/>
                <a:ea typeface="微软雅黑"/>
                <a:cs typeface="微软雅黑"/>
              </a:rPr>
              <a:t>Scalability</a:t>
            </a:r>
            <a:endParaRPr lang="en-US" altLang="zh-CN" b="1" dirty="0">
              <a:solidFill>
                <a:schemeClr val="tx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5008880" y="2261238"/>
            <a:ext cx="35763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chemeClr val="tx2"/>
                </a:solidFill>
                <a:latin typeface="微软雅黑"/>
                <a:ea typeface="微软雅黑"/>
                <a:cs typeface="微软雅黑"/>
              </a:rPr>
              <a:t>3:</a:t>
            </a:r>
            <a:r>
              <a:rPr lang="zh-CN" altLang="en-US" b="1" dirty="0" smtClean="0">
                <a:solidFill>
                  <a:schemeClr val="tx2"/>
                </a:solidFill>
                <a:latin typeface="微软雅黑"/>
                <a:ea typeface="微软雅黑"/>
                <a:cs typeface="微软雅黑"/>
              </a:rPr>
              <a:t>性能 </a:t>
            </a:r>
            <a:r>
              <a:rPr lang="en-US" altLang="zh-CN" b="1" dirty="0" smtClean="0">
                <a:solidFill>
                  <a:schemeClr val="tx2"/>
                </a:solidFill>
                <a:latin typeface="微软雅黑"/>
                <a:ea typeface="微软雅黑"/>
                <a:cs typeface="微软雅黑"/>
              </a:rPr>
              <a:t>Performance</a:t>
            </a:r>
            <a:endParaRPr lang="en-US" altLang="zh-CN" b="1" dirty="0">
              <a:solidFill>
                <a:schemeClr val="tx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3" name="Rectangle 4"/>
          <p:cNvSpPr>
            <a:spLocks noChangeArrowheads="1"/>
          </p:cNvSpPr>
          <p:nvPr/>
        </p:nvSpPr>
        <p:spPr bwMode="auto">
          <a:xfrm>
            <a:off x="5032298" y="4191672"/>
            <a:ext cx="40304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chemeClr val="tx2"/>
                </a:solidFill>
                <a:latin typeface="微软雅黑"/>
                <a:ea typeface="微软雅黑"/>
                <a:cs typeface="微软雅黑"/>
              </a:rPr>
              <a:t>5:</a:t>
            </a:r>
            <a:r>
              <a:rPr lang="zh-CN" altLang="en-US" b="1" dirty="0" smtClean="0">
                <a:solidFill>
                  <a:schemeClr val="tx2"/>
                </a:solidFill>
                <a:latin typeface="微软雅黑"/>
                <a:ea typeface="微软雅黑"/>
                <a:cs typeface="微软雅黑"/>
              </a:rPr>
              <a:t>运维能力 </a:t>
            </a:r>
            <a:r>
              <a:rPr lang="en-US" altLang="zh-CN" b="1" dirty="0" smtClean="0">
                <a:solidFill>
                  <a:schemeClr val="tx2"/>
                </a:solidFill>
                <a:latin typeface="微软雅黑"/>
                <a:ea typeface="微软雅黑"/>
                <a:cs typeface="微软雅黑"/>
              </a:rPr>
              <a:t>Maintainability</a:t>
            </a:r>
            <a:endParaRPr lang="en-US" altLang="zh-CN" b="1" dirty="0">
              <a:solidFill>
                <a:schemeClr val="tx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Rectangle 4"/>
          <p:cNvSpPr>
            <a:spLocks noChangeArrowheads="1"/>
          </p:cNvSpPr>
          <p:nvPr/>
        </p:nvSpPr>
        <p:spPr bwMode="auto">
          <a:xfrm>
            <a:off x="5032298" y="3251646"/>
            <a:ext cx="30846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chemeClr val="tx2"/>
                </a:solidFill>
                <a:latin typeface="微软雅黑"/>
                <a:ea typeface="微软雅黑"/>
                <a:cs typeface="微软雅黑"/>
              </a:rPr>
              <a:t>4:</a:t>
            </a:r>
            <a:r>
              <a:rPr lang="zh-CN" altLang="en-US" b="1" dirty="0" smtClean="0">
                <a:solidFill>
                  <a:schemeClr val="tx2"/>
                </a:solidFill>
                <a:latin typeface="微软雅黑"/>
                <a:ea typeface="微软雅黑"/>
                <a:cs typeface="微软雅黑"/>
              </a:rPr>
              <a:t>可用性 </a:t>
            </a:r>
            <a:r>
              <a:rPr lang="en-US" altLang="zh-CN" b="1" dirty="0">
                <a:solidFill>
                  <a:schemeClr val="tx2"/>
                </a:solidFill>
                <a:latin typeface="微软雅黑"/>
                <a:ea typeface="微软雅黑"/>
                <a:cs typeface="微软雅黑"/>
              </a:rPr>
              <a:t>A</a:t>
            </a:r>
            <a:r>
              <a:rPr lang="en-US" altLang="zh-CN" b="1" dirty="0" smtClean="0">
                <a:solidFill>
                  <a:schemeClr val="tx2"/>
                </a:solidFill>
                <a:latin typeface="微软雅黑"/>
                <a:ea typeface="微软雅黑"/>
                <a:cs typeface="微软雅黑"/>
              </a:rPr>
              <a:t>vailability</a:t>
            </a:r>
            <a:endParaRPr lang="en-US" altLang="zh-CN" b="1" dirty="0">
              <a:solidFill>
                <a:schemeClr val="tx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5" name="Rectangle 4"/>
          <p:cNvSpPr>
            <a:spLocks noChangeArrowheads="1"/>
          </p:cNvSpPr>
          <p:nvPr/>
        </p:nvSpPr>
        <p:spPr bwMode="auto">
          <a:xfrm>
            <a:off x="5008880" y="920662"/>
            <a:ext cx="32816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zh-CN" b="1" dirty="0" smtClean="0">
                <a:solidFill>
                  <a:schemeClr val="tx2"/>
                </a:solidFill>
                <a:latin typeface="微软雅黑"/>
                <a:ea typeface="微软雅黑"/>
                <a:cs typeface="微软雅黑"/>
              </a:rPr>
              <a:t>1</a:t>
            </a:r>
            <a:r>
              <a:rPr lang="en-US" altLang="zh-CN" b="1" dirty="0" smtClean="0">
                <a:solidFill>
                  <a:schemeClr val="tx2"/>
                </a:solidFill>
                <a:latin typeface="微软雅黑"/>
                <a:ea typeface="微软雅黑"/>
                <a:cs typeface="微软雅黑"/>
              </a:rPr>
              <a:t>:</a:t>
            </a:r>
            <a:r>
              <a:rPr lang="zh-CN" altLang="en-US" b="1" dirty="0" smtClean="0">
                <a:solidFill>
                  <a:schemeClr val="tx2"/>
                </a:solidFill>
                <a:latin typeface="微软雅黑"/>
                <a:ea typeface="微软雅黑"/>
                <a:cs typeface="微软雅黑"/>
              </a:rPr>
              <a:t>可靠性 </a:t>
            </a:r>
            <a:r>
              <a:rPr lang="en-US" altLang="zh-CN" b="1" dirty="0" smtClean="0">
                <a:solidFill>
                  <a:schemeClr val="tx2"/>
                </a:solidFill>
                <a:latin typeface="微软雅黑"/>
                <a:ea typeface="微软雅黑"/>
                <a:cs typeface="微软雅黑"/>
              </a:rPr>
              <a:t>Reliability</a:t>
            </a:r>
            <a:endParaRPr lang="en-US" altLang="zh-CN" b="1" dirty="0">
              <a:solidFill>
                <a:schemeClr val="tx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032298" y="5279297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tx2"/>
                </a:solidFill>
                <a:latin typeface="微软雅黑"/>
                <a:ea typeface="微软雅黑"/>
                <a:cs typeface="微软雅黑"/>
              </a:rPr>
              <a:t>6:</a:t>
            </a:r>
            <a:r>
              <a:rPr lang="zh-CN" altLang="en-US" b="1" dirty="0" smtClean="0">
                <a:solidFill>
                  <a:schemeClr val="tx2"/>
                </a:solidFill>
                <a:latin typeface="微软雅黑"/>
                <a:ea typeface="微软雅黑"/>
                <a:cs typeface="微软雅黑"/>
              </a:rPr>
              <a:t>安全 </a:t>
            </a:r>
            <a:r>
              <a:rPr lang="en-US" altLang="zh-CN" b="1" dirty="0" smtClean="0">
                <a:solidFill>
                  <a:schemeClr val="tx2"/>
                </a:solidFill>
                <a:latin typeface="微软雅黑"/>
                <a:ea typeface="微软雅黑"/>
                <a:cs typeface="微软雅黑"/>
              </a:rPr>
              <a:t>Security</a:t>
            </a:r>
            <a:endParaRPr lang="zh-CN" altLang="en-US" dirty="0"/>
          </a:p>
        </p:txBody>
      </p:sp>
      <p:grpSp>
        <p:nvGrpSpPr>
          <p:cNvPr id="12" name="组 11"/>
          <p:cNvGrpSpPr/>
          <p:nvPr/>
        </p:nvGrpSpPr>
        <p:grpSpPr>
          <a:xfrm>
            <a:off x="343776" y="872047"/>
            <a:ext cx="4575216" cy="5121893"/>
            <a:chOff x="3889616" y="732852"/>
            <a:chExt cx="4575216" cy="5121893"/>
          </a:xfrm>
        </p:grpSpPr>
        <p:sp>
          <p:nvSpPr>
            <p:cNvPr id="30" name="矩形 29"/>
            <p:cNvSpPr/>
            <p:nvPr/>
          </p:nvSpPr>
          <p:spPr>
            <a:xfrm>
              <a:off x="3892832" y="1252434"/>
              <a:ext cx="1574336" cy="5847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r>
                <a:rPr lang="zh-CN" altLang="en-US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  ：弹性伸缩</a:t>
              </a:r>
              <a:endParaRPr lang="en-US" altLang="zh-CN" sz="16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en-US" altLang="zh-CN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r>
                <a:rPr lang="zh-CN" altLang="en-US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  ：海量</a:t>
              </a:r>
              <a:endParaRPr lang="en-US" altLang="zh-CN" sz="16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3898224" y="1788763"/>
              <a:ext cx="1730416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5</a:t>
              </a:r>
              <a:r>
                <a:rPr lang="zh-CN" altLang="en-US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  ：应用</a:t>
              </a:r>
              <a:r>
                <a:rPr lang="en-US" altLang="zh-CN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Profile</a:t>
              </a:r>
            </a:p>
            <a:p>
              <a:r>
                <a:rPr lang="en-US" altLang="zh-CN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6</a:t>
              </a:r>
              <a:r>
                <a:rPr lang="zh-CN" altLang="en-US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  ：链路</a:t>
              </a:r>
              <a:r>
                <a:rPr lang="en-US" altLang="zh-CN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Profile</a:t>
              </a:r>
            </a:p>
            <a:p>
              <a:r>
                <a:rPr lang="en-US" altLang="zh-CN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7</a:t>
              </a:r>
              <a:r>
                <a:rPr lang="zh-CN" altLang="en-US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  ：语言</a:t>
              </a:r>
              <a:r>
                <a:rPr lang="en-US" altLang="zh-CN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Profile</a:t>
              </a:r>
            </a:p>
            <a:p>
              <a:r>
                <a:rPr lang="en-US" altLang="zh-CN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8</a:t>
              </a:r>
              <a:r>
                <a:rPr lang="zh-CN" altLang="en-US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  ：</a:t>
              </a:r>
              <a:r>
                <a:rPr lang="en-US" altLang="en-US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压力测试</a:t>
              </a:r>
              <a:endParaRPr lang="en-US" altLang="zh-CN" sz="16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3902992" y="2794861"/>
              <a:ext cx="3332480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9</a:t>
              </a:r>
              <a:r>
                <a:rPr lang="zh-CN" altLang="en-US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  ：监控告警</a:t>
              </a:r>
              <a:endParaRPr lang="en-US" altLang="zh-CN" sz="16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en-US" altLang="zh-CN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10</a:t>
              </a:r>
              <a:r>
                <a:rPr lang="zh-CN" altLang="en-US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：健康检查</a:t>
              </a:r>
              <a:endParaRPr lang="en-US" altLang="zh-CN" sz="16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en-US" altLang="zh-CN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11</a:t>
              </a:r>
              <a:r>
                <a:rPr lang="zh-CN" altLang="en-US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：故障迁移</a:t>
              </a:r>
              <a:endParaRPr lang="en-US" altLang="zh-CN" sz="16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en-US" altLang="zh-CN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12</a:t>
              </a:r>
              <a:r>
                <a:rPr lang="zh-CN" altLang="en-US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：</a:t>
              </a:r>
              <a:r>
                <a:rPr lang="en-US" altLang="zh-CN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IP</a:t>
              </a:r>
              <a:r>
                <a:rPr lang="zh-CN" altLang="en-US" sz="16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漂</a:t>
              </a:r>
              <a:r>
                <a:rPr lang="zh-CN" altLang="en-US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移</a:t>
              </a:r>
              <a:endParaRPr lang="en-US" altLang="zh-CN" sz="16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3892832" y="3804997"/>
              <a:ext cx="2040608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13</a:t>
              </a:r>
              <a:r>
                <a:rPr lang="zh-CN" altLang="en-US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：优雅发布</a:t>
              </a:r>
              <a:endParaRPr lang="en-US" altLang="zh-CN" sz="16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en-US" altLang="zh-CN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14</a:t>
              </a:r>
              <a:r>
                <a:rPr lang="zh-CN" altLang="en-US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：日志检索</a:t>
              </a:r>
              <a:endParaRPr lang="en-US" altLang="zh-CN" sz="16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en-US" altLang="zh-CN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15</a:t>
              </a:r>
              <a:r>
                <a:rPr lang="zh-CN" altLang="en-US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：可视化配置</a:t>
              </a:r>
              <a:endParaRPr lang="en-US" altLang="zh-CN" sz="16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en-US" altLang="zh-CN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16</a:t>
              </a:r>
              <a:r>
                <a:rPr lang="zh-CN" altLang="en-US" sz="16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：</a:t>
              </a:r>
              <a:r>
                <a:rPr lang="zh-CN" altLang="en-US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单元化</a:t>
              </a:r>
              <a:endParaRPr lang="en-US" altLang="zh-CN" sz="16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en-US" altLang="zh-CN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17</a:t>
              </a:r>
              <a:r>
                <a:rPr lang="zh-CN" altLang="en-US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：服务化</a:t>
              </a:r>
              <a:endParaRPr lang="en-US" altLang="zh-CN" sz="16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892832" y="732852"/>
              <a:ext cx="4572000" cy="58477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zh-CN" altLang="en-US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1  ：</a:t>
              </a:r>
              <a:r>
                <a:rPr lang="zh-CN" altLang="en-US" sz="16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异地多活</a:t>
              </a:r>
              <a:endParaRPr lang="en-US" altLang="zh-CN" sz="16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en-US" altLang="zh-CN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r>
                <a:rPr lang="zh-CN" altLang="en-US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  ：</a:t>
              </a:r>
              <a:r>
                <a:rPr lang="zh-CN" altLang="en-US" sz="1600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负载均衡</a:t>
              </a:r>
              <a:endParaRPr lang="en-US" altLang="zh-CN" sz="16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3889616" y="4992971"/>
              <a:ext cx="1653292" cy="861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8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en-US" altLang="zh-CN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18</a:t>
              </a:r>
              <a:r>
                <a:rPr lang="zh-CN" altLang="en-US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：</a:t>
              </a:r>
              <a:r>
                <a:rPr lang="en-US" altLang="zh-CN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SSL</a:t>
              </a:r>
            </a:p>
            <a:p>
              <a:r>
                <a:rPr lang="zh-CN" altLang="zh-CN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r>
                <a:rPr lang="en-US" altLang="zh-CN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9</a:t>
              </a:r>
              <a:r>
                <a:rPr lang="zh-CN" altLang="en-US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：</a:t>
              </a:r>
              <a:r>
                <a:rPr lang="en-US" altLang="zh-CN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DDOS/CC</a:t>
              </a:r>
            </a:p>
            <a:p>
              <a:r>
                <a:rPr lang="zh-CN" altLang="zh-CN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r>
                <a:rPr lang="en-US" altLang="zh-CN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0</a:t>
              </a:r>
              <a:r>
                <a:rPr lang="zh-CN" altLang="en-US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：</a:t>
              </a:r>
              <a:r>
                <a:rPr lang="en-US" altLang="zh-CN" sz="16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XSS</a:t>
              </a:r>
              <a:endParaRPr lang="en-US" altLang="zh-CN" sz="16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右箭头 12"/>
          <p:cNvSpPr/>
          <p:nvPr/>
        </p:nvSpPr>
        <p:spPr bwMode="auto">
          <a:xfrm>
            <a:off x="2740733" y="1040897"/>
            <a:ext cx="2178259" cy="170535"/>
          </a:xfrm>
          <a:prstGeom prst="rightArrow">
            <a:avLst/>
          </a:prstGeom>
          <a:noFill/>
          <a:ln w="9525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kumimoji="1" lang="zh-CN" altLang="en-US"/>
          </a:p>
        </p:txBody>
      </p:sp>
      <p:sp>
        <p:nvSpPr>
          <p:cNvPr id="50" name="右箭头 49"/>
          <p:cNvSpPr/>
          <p:nvPr/>
        </p:nvSpPr>
        <p:spPr bwMode="auto">
          <a:xfrm>
            <a:off x="2751351" y="1596615"/>
            <a:ext cx="2198121" cy="170535"/>
          </a:xfrm>
          <a:prstGeom prst="rightArrow">
            <a:avLst/>
          </a:prstGeom>
          <a:noFill/>
          <a:ln w="9525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kumimoji="1" lang="zh-CN" altLang="en-US"/>
          </a:p>
        </p:txBody>
      </p:sp>
      <p:sp>
        <p:nvSpPr>
          <p:cNvPr id="51" name="右箭头 50"/>
          <p:cNvSpPr/>
          <p:nvPr/>
        </p:nvSpPr>
        <p:spPr bwMode="auto">
          <a:xfrm>
            <a:off x="2740733" y="2383187"/>
            <a:ext cx="2260627" cy="170535"/>
          </a:xfrm>
          <a:prstGeom prst="rightArrow">
            <a:avLst/>
          </a:prstGeom>
          <a:noFill/>
          <a:ln w="9525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右箭头 51"/>
          <p:cNvSpPr/>
          <p:nvPr/>
        </p:nvSpPr>
        <p:spPr bwMode="auto">
          <a:xfrm>
            <a:off x="2751351" y="3392926"/>
            <a:ext cx="2260627" cy="170535"/>
          </a:xfrm>
          <a:prstGeom prst="rightArrow">
            <a:avLst/>
          </a:prstGeom>
          <a:noFill/>
          <a:ln w="9525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kumimoji="1" lang="zh-CN" altLang="en-US"/>
          </a:p>
        </p:txBody>
      </p:sp>
      <p:sp>
        <p:nvSpPr>
          <p:cNvPr id="53" name="右箭头 52"/>
          <p:cNvSpPr/>
          <p:nvPr/>
        </p:nvSpPr>
        <p:spPr bwMode="auto">
          <a:xfrm>
            <a:off x="2740733" y="4368286"/>
            <a:ext cx="2260627" cy="170535"/>
          </a:xfrm>
          <a:prstGeom prst="rightArrow">
            <a:avLst/>
          </a:prstGeom>
          <a:noFill/>
          <a:ln w="9525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kumimoji="1" lang="zh-CN" altLang="en-US"/>
          </a:p>
        </p:txBody>
      </p:sp>
      <p:sp>
        <p:nvSpPr>
          <p:cNvPr id="54" name="右箭头 53"/>
          <p:cNvSpPr/>
          <p:nvPr/>
        </p:nvSpPr>
        <p:spPr bwMode="auto">
          <a:xfrm>
            <a:off x="2720870" y="5435086"/>
            <a:ext cx="2280490" cy="170535"/>
          </a:xfrm>
          <a:prstGeom prst="rightArrow">
            <a:avLst/>
          </a:prstGeom>
          <a:noFill/>
          <a:ln w="9525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kumimoji="1" lang="zh-CN" altLang="en-US"/>
          </a:p>
        </p:txBody>
      </p:sp>
      <p:sp>
        <p:nvSpPr>
          <p:cNvPr id="59" name="右大括号 58"/>
          <p:cNvSpPr/>
          <p:nvPr/>
        </p:nvSpPr>
        <p:spPr>
          <a:xfrm>
            <a:off x="2267254" y="982122"/>
            <a:ext cx="347717" cy="285694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6" name="右大括号 75"/>
          <p:cNvSpPr/>
          <p:nvPr/>
        </p:nvSpPr>
        <p:spPr>
          <a:xfrm>
            <a:off x="2267254" y="1535048"/>
            <a:ext cx="347717" cy="285694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7" name="右大括号 76"/>
          <p:cNvSpPr/>
          <p:nvPr/>
        </p:nvSpPr>
        <p:spPr>
          <a:xfrm>
            <a:off x="2245795" y="2042533"/>
            <a:ext cx="347717" cy="819888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8" name="右大括号 77"/>
          <p:cNvSpPr/>
          <p:nvPr/>
        </p:nvSpPr>
        <p:spPr>
          <a:xfrm>
            <a:off x="2224336" y="3052762"/>
            <a:ext cx="347717" cy="819888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9" name="右大括号 78"/>
          <p:cNvSpPr/>
          <p:nvPr/>
        </p:nvSpPr>
        <p:spPr>
          <a:xfrm>
            <a:off x="2224336" y="4025050"/>
            <a:ext cx="347717" cy="819888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0" name="右大括号 79"/>
          <p:cNvSpPr/>
          <p:nvPr/>
        </p:nvSpPr>
        <p:spPr>
          <a:xfrm>
            <a:off x="2202877" y="5214692"/>
            <a:ext cx="347717" cy="628814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06805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TAE3.0 技术架构图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079"/>
            <a:ext cx="9144000" cy="6426207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>
            <a:off x="0" y="20765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0" y="6661269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1924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43546" y="145150"/>
            <a:ext cx="7206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EWS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高质量架构能力 </a:t>
            </a:r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–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 多</a:t>
            </a:r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Region</a:t>
            </a:r>
            <a:endParaRPr lang="zh-CN" altLang="en-US" b="1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grpSp>
        <p:nvGrpSpPr>
          <p:cNvPr id="20" name="组合 8"/>
          <p:cNvGrpSpPr>
            <a:grpSpLocks/>
          </p:cNvGrpSpPr>
          <p:nvPr/>
        </p:nvGrpSpPr>
        <p:grpSpPr bwMode="auto">
          <a:xfrm>
            <a:off x="496558" y="2525722"/>
            <a:ext cx="1525682" cy="814356"/>
            <a:chOff x="3921032" y="3228133"/>
            <a:chExt cx="742407" cy="247930"/>
          </a:xfrm>
          <a:solidFill>
            <a:srgbClr val="EEA62D"/>
          </a:solidFill>
        </p:grpSpPr>
        <p:sp>
          <p:nvSpPr>
            <p:cNvPr id="21" name="圆角矩形 20"/>
            <p:cNvSpPr/>
            <p:nvPr/>
          </p:nvSpPr>
          <p:spPr>
            <a:xfrm>
              <a:off x="3921032" y="3228133"/>
              <a:ext cx="742407" cy="24793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圆角矩形 30"/>
            <p:cNvSpPr/>
            <p:nvPr/>
          </p:nvSpPr>
          <p:spPr>
            <a:xfrm>
              <a:off x="3921032" y="3235078"/>
              <a:ext cx="729137" cy="23404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5240" tIns="10160" rIns="15240" bIns="10160" spcCol="1270" anchor="ctr"/>
            <a:lstStyle/>
            <a:p>
              <a:pPr algn="ctr" defTabSz="3556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6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北京</a:t>
              </a:r>
              <a:endPara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8"/>
          <p:cNvGrpSpPr>
            <a:grpSpLocks/>
          </p:cNvGrpSpPr>
          <p:nvPr/>
        </p:nvGrpSpPr>
        <p:grpSpPr bwMode="auto">
          <a:xfrm>
            <a:off x="2658865" y="2530174"/>
            <a:ext cx="1525682" cy="814356"/>
            <a:chOff x="3921032" y="3228133"/>
            <a:chExt cx="742407" cy="247930"/>
          </a:xfrm>
          <a:solidFill>
            <a:srgbClr val="EEA62D"/>
          </a:solidFill>
        </p:grpSpPr>
        <p:sp>
          <p:nvSpPr>
            <p:cNvPr id="24" name="圆角矩形 23"/>
            <p:cNvSpPr/>
            <p:nvPr/>
          </p:nvSpPr>
          <p:spPr>
            <a:xfrm>
              <a:off x="3921032" y="3228133"/>
              <a:ext cx="742407" cy="24793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圆角矩形 30"/>
            <p:cNvSpPr/>
            <p:nvPr/>
          </p:nvSpPr>
          <p:spPr>
            <a:xfrm>
              <a:off x="3921032" y="3235078"/>
              <a:ext cx="729137" cy="23404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5240" tIns="10160" rIns="15240" bIns="10160" spcCol="1270" anchor="ctr"/>
            <a:lstStyle/>
            <a:p>
              <a:pPr algn="ctr" defTabSz="3556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6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杭州</a:t>
              </a:r>
              <a:endPara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8"/>
          <p:cNvGrpSpPr>
            <a:grpSpLocks/>
          </p:cNvGrpSpPr>
          <p:nvPr/>
        </p:nvGrpSpPr>
        <p:grpSpPr bwMode="auto">
          <a:xfrm>
            <a:off x="4771844" y="2522297"/>
            <a:ext cx="1525682" cy="814356"/>
            <a:chOff x="3921032" y="3228133"/>
            <a:chExt cx="742407" cy="247930"/>
          </a:xfrm>
          <a:solidFill>
            <a:srgbClr val="EEA62D"/>
          </a:solidFill>
        </p:grpSpPr>
        <p:sp>
          <p:nvSpPr>
            <p:cNvPr id="27" name="圆角矩形 26"/>
            <p:cNvSpPr/>
            <p:nvPr/>
          </p:nvSpPr>
          <p:spPr>
            <a:xfrm>
              <a:off x="3921032" y="3228133"/>
              <a:ext cx="742407" cy="24793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圆角矩形 30"/>
            <p:cNvSpPr/>
            <p:nvPr/>
          </p:nvSpPr>
          <p:spPr>
            <a:xfrm>
              <a:off x="3921032" y="3235078"/>
              <a:ext cx="729137" cy="23404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5240" tIns="10160" rIns="15240" bIns="10160" spcCol="1270" anchor="ctr"/>
            <a:lstStyle/>
            <a:p>
              <a:pPr algn="ctr" defTabSz="3556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6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青岛</a:t>
              </a:r>
              <a:endPara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8"/>
          <p:cNvGrpSpPr>
            <a:grpSpLocks/>
          </p:cNvGrpSpPr>
          <p:nvPr/>
        </p:nvGrpSpPr>
        <p:grpSpPr bwMode="auto">
          <a:xfrm>
            <a:off x="6798520" y="2526749"/>
            <a:ext cx="1525682" cy="814356"/>
            <a:chOff x="3921032" y="3228133"/>
            <a:chExt cx="742407" cy="247930"/>
          </a:xfrm>
          <a:solidFill>
            <a:srgbClr val="EEA62D"/>
          </a:solidFill>
        </p:grpSpPr>
        <p:sp>
          <p:nvSpPr>
            <p:cNvPr id="31" name="圆角矩形 30"/>
            <p:cNvSpPr/>
            <p:nvPr/>
          </p:nvSpPr>
          <p:spPr>
            <a:xfrm>
              <a:off x="3921032" y="3228133"/>
              <a:ext cx="742407" cy="24793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圆角矩形 30"/>
            <p:cNvSpPr/>
            <p:nvPr/>
          </p:nvSpPr>
          <p:spPr>
            <a:xfrm>
              <a:off x="3921032" y="3235078"/>
              <a:ext cx="729137" cy="23404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5240" tIns="10160" rIns="15240" bIns="10160" spcCol="1270" anchor="ctr"/>
            <a:lstStyle/>
            <a:p>
              <a:pPr algn="ctr" defTabSz="3556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6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深圳</a:t>
              </a:r>
              <a:endPara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3" name="Picture 50" descr="建筑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678" y="1712649"/>
            <a:ext cx="841460" cy="71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50" descr="建筑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49" y="1729430"/>
            <a:ext cx="841460" cy="71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50" descr="建筑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678" y="1704772"/>
            <a:ext cx="841460" cy="71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50" descr="建筑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9917" y="1680114"/>
            <a:ext cx="841460" cy="71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矩形 36"/>
          <p:cNvSpPr/>
          <p:nvPr/>
        </p:nvSpPr>
        <p:spPr>
          <a:xfrm>
            <a:off x="2269102" y="769359"/>
            <a:ext cx="444793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多</a:t>
            </a:r>
            <a:r>
              <a:rPr lang="en-US" altLang="zh-CN" sz="44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Region</a:t>
            </a:r>
            <a:r>
              <a:rPr lang="zh-CN" altLang="en-US" sz="44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单元化</a:t>
            </a:r>
            <a:endParaRPr lang="zh-CN" altLang="en-US" sz="4400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Rectangle 7"/>
          <p:cNvSpPr>
            <a:spLocks noChangeArrowheads="1"/>
          </p:cNvSpPr>
          <p:nvPr/>
        </p:nvSpPr>
        <p:spPr bwMode="auto">
          <a:xfrm>
            <a:off x="354012" y="3638837"/>
            <a:ext cx="8375808" cy="2360697"/>
          </a:xfrm>
          <a:prstGeom prst="rect">
            <a:avLst/>
          </a:prstGeom>
          <a:noFill/>
          <a:ln w="9525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679388" y="3829930"/>
            <a:ext cx="23134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zh-CN" altLang="zh-CN" sz="2000" dirty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lang="zh-CN" altLang="en-US" sz="20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多机房部署能力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97214" y="4733032"/>
            <a:ext cx="31726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zh-CN" altLang="zh-CN" sz="2000" dirty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lang="zh-CN" altLang="en-US" sz="20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快速新建</a:t>
            </a:r>
            <a:r>
              <a:rPr lang="en-US" altLang="zh-CN" sz="20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Region</a:t>
            </a:r>
            <a:r>
              <a:rPr lang="zh-CN" altLang="en-US" sz="20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的能力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125678" y="4332923"/>
            <a:ext cx="66992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包发布，</a:t>
            </a:r>
            <a:r>
              <a:rPr lang="en-US" altLang="zh-CN" sz="1600" dirty="0" err="1" smtClean="0">
                <a:latin typeface="微软雅黑"/>
                <a:ea typeface="微软雅黑"/>
                <a:cs typeface="微软雅黑"/>
              </a:rPr>
              <a:t>Git</a:t>
            </a: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发布，镜像发布，回滚发布，标签发布，静态文件热发布</a:t>
            </a:r>
            <a:endParaRPr lang="zh-CN" altLang="en-US" sz="1600" dirty="0"/>
          </a:p>
        </p:txBody>
      </p:sp>
      <p:sp>
        <p:nvSpPr>
          <p:cNvPr id="42" name="矩形 41"/>
          <p:cNvSpPr/>
          <p:nvPr/>
        </p:nvSpPr>
        <p:spPr>
          <a:xfrm>
            <a:off x="1166714" y="5176938"/>
            <a:ext cx="64171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altLang="zh-CN" sz="1600" dirty="0" smtClean="0">
                <a:latin typeface="微软雅黑"/>
                <a:ea typeface="微软雅黑"/>
                <a:cs typeface="微软雅黑"/>
              </a:rPr>
              <a:t>EWS</a:t>
            </a: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管控一个</a:t>
            </a:r>
            <a:r>
              <a:rPr lang="en-US" altLang="zh-CN" sz="1600" dirty="0" smtClean="0">
                <a:latin typeface="微软雅黑"/>
                <a:ea typeface="微软雅黑"/>
                <a:cs typeface="微软雅黑"/>
              </a:rPr>
              <a:t>Region</a:t>
            </a: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en-US" sz="1600" dirty="0" smtClean="0">
                <a:latin typeface="微软雅黑"/>
                <a:ea typeface="微软雅黑"/>
                <a:cs typeface="微软雅黑"/>
              </a:rPr>
              <a:t>&lt;3天</a:t>
            </a: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 （资源准备，部署，测试，上线服务）</a:t>
            </a:r>
            <a:endParaRPr lang="zh-CN" altLang="en-US" sz="1600" dirty="0"/>
          </a:p>
        </p:txBody>
      </p:sp>
      <p:sp>
        <p:nvSpPr>
          <p:cNvPr id="43" name="矩形 42"/>
          <p:cNvSpPr/>
          <p:nvPr/>
        </p:nvSpPr>
        <p:spPr>
          <a:xfrm>
            <a:off x="1166714" y="5533526"/>
            <a:ext cx="55451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用户使用</a:t>
            </a:r>
            <a:r>
              <a:rPr lang="en-US" altLang="zh-CN" sz="1600" dirty="0" smtClean="0">
                <a:latin typeface="微软雅黑"/>
                <a:ea typeface="微软雅黑"/>
                <a:cs typeface="微软雅黑"/>
              </a:rPr>
              <a:t>EWS</a:t>
            </a: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 多机房部署功能，一键新部署到多</a:t>
            </a:r>
            <a:r>
              <a:rPr lang="en-US" altLang="zh-CN" sz="1600" dirty="0" smtClean="0">
                <a:latin typeface="微软雅黑"/>
                <a:ea typeface="微软雅黑"/>
                <a:cs typeface="微软雅黑"/>
              </a:rPr>
              <a:t>Region</a:t>
            </a:r>
            <a:endParaRPr lang="zh-CN" altLang="en-US" sz="1600" dirty="0"/>
          </a:p>
        </p:txBody>
      </p:sp>
      <p:cxnSp>
        <p:nvCxnSpPr>
          <p:cNvPr id="30" name="直接连接符 4"/>
          <p:cNvCxnSpPr/>
          <p:nvPr/>
        </p:nvCxnSpPr>
        <p:spPr>
          <a:xfrm>
            <a:off x="0" y="68693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5"/>
          <p:cNvCxnSpPr/>
          <p:nvPr/>
        </p:nvCxnSpPr>
        <p:spPr>
          <a:xfrm>
            <a:off x="0" y="626586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792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TAE3.0系统部署架构图-对外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66" y="1910927"/>
            <a:ext cx="7698374" cy="4885843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3546" y="-63288"/>
            <a:ext cx="7206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EWS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多</a:t>
            </a:r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Region-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技术架构</a:t>
            </a:r>
            <a:endParaRPr lang="zh-CN" altLang="en-US" b="1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7" name="直接连接符 4"/>
          <p:cNvCxnSpPr/>
          <p:nvPr/>
        </p:nvCxnSpPr>
        <p:spPr>
          <a:xfrm>
            <a:off x="0" y="407789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5" name="组 4"/>
          <p:cNvGrpSpPr/>
          <p:nvPr/>
        </p:nvGrpSpPr>
        <p:grpSpPr>
          <a:xfrm>
            <a:off x="257040" y="485782"/>
            <a:ext cx="8350302" cy="1425146"/>
            <a:chOff x="257040" y="624107"/>
            <a:chExt cx="8350302" cy="1249097"/>
          </a:xfrm>
        </p:grpSpPr>
        <p:sp>
          <p:nvSpPr>
            <p:cNvPr id="4" name="Rectangle 7"/>
            <p:cNvSpPr>
              <a:spLocks noChangeArrowheads="1"/>
            </p:cNvSpPr>
            <p:nvPr/>
          </p:nvSpPr>
          <p:spPr bwMode="auto">
            <a:xfrm>
              <a:off x="257040" y="624107"/>
              <a:ext cx="8350302" cy="1249097"/>
            </a:xfrm>
            <a:prstGeom prst="rect">
              <a:avLst/>
            </a:prstGeom>
            <a:noFill/>
            <a:ln w="9525">
              <a:solidFill>
                <a:srgbClr val="C00000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 sz="1200"/>
            </a:p>
          </p:txBody>
        </p:sp>
        <p:sp>
          <p:nvSpPr>
            <p:cNvPr id="11" name="矩形 10"/>
            <p:cNvSpPr/>
            <p:nvPr/>
          </p:nvSpPr>
          <p:spPr>
            <a:xfrm>
              <a:off x="344766" y="691276"/>
              <a:ext cx="7759405" cy="296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Arial"/>
                <a:buChar char="•"/>
              </a:pPr>
              <a:r>
                <a:rPr lang="zh-CN" altLang="en-US" sz="1600" dirty="0" smtClean="0">
                  <a:latin typeface="微软雅黑"/>
                  <a:ea typeface="微软雅黑"/>
                  <a:cs typeface="微软雅黑"/>
                </a:rPr>
                <a:t>分区管控系统均</a:t>
              </a:r>
              <a:r>
                <a:rPr lang="en-US" altLang="zh-CN" sz="1600" dirty="0" smtClean="0">
                  <a:latin typeface="微软雅黑"/>
                  <a:ea typeface="微软雅黑"/>
                  <a:cs typeface="微软雅黑"/>
                </a:rPr>
                <a:t>Region</a:t>
              </a:r>
              <a:r>
                <a:rPr lang="zh-CN" altLang="en-US" sz="1600" dirty="0" smtClean="0">
                  <a:latin typeface="微软雅黑"/>
                  <a:ea typeface="微软雅黑"/>
                  <a:cs typeface="微软雅黑"/>
                </a:rPr>
                <a:t>化部署</a:t>
              </a:r>
              <a:endParaRPr lang="zh-CN" altLang="en-US" sz="1600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344766" y="987228"/>
              <a:ext cx="8262576" cy="296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Arial"/>
                <a:buChar char="•"/>
              </a:pPr>
              <a:r>
                <a:rPr lang="en-US" altLang="zh-CN" sz="1600" dirty="0" err="1">
                  <a:latin typeface="微软雅黑"/>
                  <a:ea typeface="微软雅黑"/>
                  <a:cs typeface="微软雅黑"/>
                </a:rPr>
                <a:t>WebSocket</a:t>
              </a:r>
              <a:r>
                <a:rPr lang="zh-CN" altLang="en-US" sz="1600" dirty="0" smtClean="0">
                  <a:latin typeface="微软雅黑"/>
                  <a:ea typeface="微软雅黑"/>
                  <a:cs typeface="微软雅黑"/>
                </a:rPr>
                <a:t>长连接通信。</a:t>
              </a:r>
              <a:endParaRPr lang="zh-CN" altLang="en-US" sz="1600" dirty="0"/>
            </a:p>
          </p:txBody>
        </p:sp>
        <p:sp>
          <p:nvSpPr>
            <p:cNvPr id="13" name="矩形 12"/>
            <p:cNvSpPr/>
            <p:nvPr/>
          </p:nvSpPr>
          <p:spPr>
            <a:xfrm>
              <a:off x="344766" y="1271041"/>
              <a:ext cx="7759405" cy="296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Arial"/>
                <a:buChar char="•"/>
              </a:pPr>
              <a:r>
                <a:rPr lang="zh-CN" altLang="en-US" sz="1600" dirty="0" smtClean="0">
                  <a:latin typeface="微软雅黑"/>
                  <a:ea typeface="微软雅黑"/>
                  <a:cs typeface="微软雅黑"/>
                </a:rPr>
                <a:t>仓库二级缓存，海外镜像加速。</a:t>
              </a:r>
              <a:endParaRPr lang="zh-CN" altLang="en-US" sz="1600" dirty="0"/>
            </a:p>
          </p:txBody>
        </p:sp>
        <p:sp>
          <p:nvSpPr>
            <p:cNvPr id="14" name="矩形 13"/>
            <p:cNvSpPr/>
            <p:nvPr/>
          </p:nvSpPr>
          <p:spPr>
            <a:xfrm>
              <a:off x="341426" y="1543261"/>
              <a:ext cx="7759405" cy="296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Arial"/>
                <a:buChar char="•"/>
              </a:pPr>
              <a:r>
                <a:rPr lang="zh-CN" altLang="en-US" sz="1600" dirty="0" smtClean="0">
                  <a:latin typeface="微软雅黑"/>
                  <a:ea typeface="微软雅黑"/>
                  <a:cs typeface="微软雅黑"/>
                </a:rPr>
                <a:t>中心管控所有模型系统和运维后台</a:t>
              </a:r>
              <a:endParaRPr lang="zh-CN" altLang="en-US" sz="1600" dirty="0">
                <a:latin typeface="微软雅黑"/>
                <a:ea typeface="微软雅黑"/>
                <a:cs typeface="微软雅黑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1004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43546" y="145150"/>
            <a:ext cx="7206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EWS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统一接入层</a:t>
            </a:r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-</a:t>
            </a:r>
            <a:r>
              <a:rPr lang="en-US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功能</a:t>
            </a:r>
            <a:endParaRPr lang="zh-CN" altLang="en-US" b="1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-7254" y="2504190"/>
            <a:ext cx="957078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800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域名</a:t>
            </a:r>
            <a:endParaRPr lang="zh-CN" altLang="en-US" sz="1600" b="1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  <a:p>
            <a:r>
              <a:rPr lang="zh-CN" altLang="zh-CN" sz="1800" dirty="0">
                <a:latin typeface="微软雅黑"/>
                <a:ea typeface="微软雅黑"/>
                <a:cs typeface="微软雅黑"/>
              </a:rPr>
              <a:t> </a:t>
            </a:r>
            <a:r>
              <a:rPr lang="zh-CN" altLang="en-US" sz="1800" dirty="0" smtClean="0">
                <a:latin typeface="微软雅黑"/>
                <a:ea typeface="微软雅黑"/>
                <a:cs typeface="微软雅黑"/>
              </a:rPr>
              <a:t>    </a:t>
            </a:r>
            <a:r>
              <a:rPr lang="zh-CN" altLang="en-US" sz="1800" dirty="0" smtClean="0">
                <a:latin typeface="微软雅黑"/>
                <a:ea typeface="微软雅黑"/>
                <a:cs typeface="微软雅黑"/>
              </a:rPr>
              <a:t>为用户每个应用提供一个域名</a:t>
            </a:r>
            <a:r>
              <a:rPr lang="zh-CN" altLang="en-US" sz="1800" dirty="0">
                <a:latin typeface="微软雅黑"/>
                <a:ea typeface="微软雅黑"/>
                <a:cs typeface="微软雅黑"/>
              </a:rPr>
              <a:t>，用户也可以通过</a:t>
            </a:r>
            <a:r>
              <a:rPr lang="en-US" altLang="zh-CN" sz="1800" dirty="0" err="1">
                <a:latin typeface="微软雅黑"/>
                <a:ea typeface="微软雅黑"/>
                <a:cs typeface="微软雅黑"/>
              </a:rPr>
              <a:t>cname</a:t>
            </a:r>
            <a:r>
              <a:rPr lang="zh-CN" altLang="en-US" sz="1800" dirty="0">
                <a:latin typeface="微软雅黑"/>
                <a:ea typeface="微软雅黑"/>
                <a:cs typeface="微软雅黑"/>
              </a:rPr>
              <a:t>操作添加新的域名；</a:t>
            </a:r>
          </a:p>
          <a:p>
            <a:endParaRPr lang="en-US" altLang="zh-CN" sz="1600" dirty="0" smtClean="0">
              <a:latin typeface="微软雅黑"/>
              <a:ea typeface="微软雅黑"/>
              <a:cs typeface="微软雅黑"/>
            </a:endParaRPr>
          </a:p>
          <a:p>
            <a:pPr marL="285750" indent="-285750">
              <a:buFont typeface="Arial"/>
              <a:buChar char="•"/>
            </a:pPr>
            <a:r>
              <a:rPr lang="zh-CN" altLang="en-US" sz="1800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负载</a:t>
            </a:r>
            <a:r>
              <a:rPr lang="zh-CN" altLang="en-US" sz="1800" b="1" dirty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均衡</a:t>
            </a:r>
          </a:p>
          <a:p>
            <a:r>
              <a:rPr lang="zh-CN" altLang="en-US" sz="1800" dirty="0" smtClean="0">
                <a:latin typeface="微软雅黑"/>
                <a:ea typeface="微软雅黑"/>
                <a:cs typeface="微软雅黑"/>
              </a:rPr>
              <a:t>    </a:t>
            </a:r>
            <a:r>
              <a:rPr lang="zh-CN" altLang="en-US" sz="1800" dirty="0" smtClean="0">
                <a:latin typeface="微软雅黑"/>
                <a:ea typeface="微软雅黑"/>
                <a:cs typeface="微软雅黑"/>
              </a:rPr>
              <a:t>提供了七层负载均衡服务</a:t>
            </a:r>
            <a:r>
              <a:rPr lang="en-US" altLang="zh-CN" sz="1800" dirty="0">
                <a:latin typeface="微软雅黑"/>
                <a:ea typeface="微软雅黑"/>
                <a:cs typeface="微软雅黑"/>
              </a:rPr>
              <a:t>(HTTP&amp;HTTPS)</a:t>
            </a:r>
            <a:r>
              <a:rPr lang="zh-CN" altLang="en-US" sz="1800" dirty="0" smtClean="0">
                <a:latin typeface="微软雅黑"/>
                <a:ea typeface="微软雅黑"/>
                <a:cs typeface="微软雅黑"/>
              </a:rPr>
              <a:t>；</a:t>
            </a:r>
            <a:endParaRPr lang="en-US" altLang="zh-CN" sz="1800" dirty="0" smtClean="0">
              <a:latin typeface="微软雅黑"/>
              <a:ea typeface="微软雅黑"/>
              <a:cs typeface="微软雅黑"/>
            </a:endParaRPr>
          </a:p>
          <a:p>
            <a:endParaRPr lang="zh-CN" altLang="en-US" sz="1600" dirty="0">
              <a:latin typeface="微软雅黑"/>
              <a:ea typeface="微软雅黑"/>
              <a:cs typeface="微软雅黑"/>
            </a:endParaRPr>
          </a:p>
          <a:p>
            <a:pPr marL="285750" indent="-285750">
              <a:buFont typeface="Arial"/>
              <a:buChar char="•"/>
            </a:pPr>
            <a:r>
              <a:rPr lang="zh-CN" altLang="en-US" sz="1800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安全防护</a:t>
            </a:r>
            <a:endParaRPr lang="zh-CN" altLang="en-US" sz="1800" b="1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  <a:p>
            <a:r>
              <a:rPr lang="zh-CN" altLang="zh-CN" sz="1800" dirty="0">
                <a:latin typeface="微软雅黑"/>
                <a:ea typeface="微软雅黑"/>
                <a:cs typeface="微软雅黑"/>
              </a:rPr>
              <a:t> </a:t>
            </a:r>
            <a:r>
              <a:rPr lang="zh-CN" altLang="en-US" sz="1800" dirty="0" smtClean="0">
                <a:latin typeface="微软雅黑"/>
                <a:ea typeface="微软雅黑"/>
                <a:cs typeface="微软雅黑"/>
              </a:rPr>
              <a:t>     </a:t>
            </a:r>
            <a:r>
              <a:rPr lang="zh-CN" altLang="en-US" sz="1800" dirty="0" smtClean="0">
                <a:latin typeface="微软雅黑"/>
                <a:ea typeface="微软雅黑"/>
                <a:cs typeface="微软雅黑"/>
              </a:rPr>
              <a:t>配合云</a:t>
            </a:r>
            <a:r>
              <a:rPr lang="zh-CN" altLang="en-US" sz="1800" dirty="0">
                <a:latin typeface="微软雅黑"/>
                <a:ea typeface="微软雅黑"/>
                <a:cs typeface="微软雅黑"/>
              </a:rPr>
              <a:t>盾，高防</a:t>
            </a:r>
            <a:r>
              <a:rPr lang="en-US" altLang="zh-CN" sz="1800" dirty="0">
                <a:latin typeface="微软雅黑"/>
                <a:ea typeface="微软雅黑"/>
                <a:cs typeface="微软雅黑"/>
              </a:rPr>
              <a:t>IP</a:t>
            </a:r>
            <a:r>
              <a:rPr lang="zh-CN" altLang="en-US" sz="1800" dirty="0">
                <a:latin typeface="微软雅黑"/>
                <a:ea typeface="微软雅黑"/>
                <a:cs typeface="微软雅黑"/>
              </a:rPr>
              <a:t>，</a:t>
            </a:r>
            <a:r>
              <a:rPr lang="en-US" altLang="zh-CN" sz="1800" dirty="0">
                <a:latin typeface="微软雅黑"/>
                <a:ea typeface="微软雅黑"/>
                <a:cs typeface="微软雅黑"/>
              </a:rPr>
              <a:t>TMD</a:t>
            </a:r>
            <a:r>
              <a:rPr lang="zh-CN" altLang="en-US" sz="1800" dirty="0">
                <a:latin typeface="微软雅黑"/>
                <a:ea typeface="微软雅黑"/>
                <a:cs typeface="微软雅黑"/>
              </a:rPr>
              <a:t>，</a:t>
            </a:r>
            <a:r>
              <a:rPr lang="en-US" altLang="zh-CN" sz="1800" dirty="0" smtClean="0">
                <a:latin typeface="微软雅黑"/>
                <a:ea typeface="微软雅黑"/>
                <a:cs typeface="微软雅黑"/>
              </a:rPr>
              <a:t>WAF</a:t>
            </a:r>
            <a:r>
              <a:rPr lang="zh-CN" altLang="en-US" sz="1800" dirty="0" smtClean="0">
                <a:latin typeface="微软雅黑"/>
                <a:ea typeface="微软雅黑"/>
                <a:cs typeface="微软雅黑"/>
              </a:rPr>
              <a:t>防御</a:t>
            </a:r>
            <a:r>
              <a:rPr lang="en-US" altLang="zh-CN" sz="1800" dirty="0">
                <a:latin typeface="微软雅黑"/>
                <a:ea typeface="微软雅黑"/>
                <a:cs typeface="微软雅黑"/>
              </a:rPr>
              <a:t>DDOS</a:t>
            </a:r>
            <a:r>
              <a:rPr lang="zh-CN" altLang="en-US" sz="1800" dirty="0">
                <a:latin typeface="微软雅黑"/>
                <a:ea typeface="微软雅黑"/>
                <a:cs typeface="微软雅黑"/>
              </a:rPr>
              <a:t>，</a:t>
            </a:r>
            <a:r>
              <a:rPr lang="en-US" altLang="zh-CN" sz="1800" dirty="0">
                <a:latin typeface="微软雅黑"/>
                <a:ea typeface="微软雅黑"/>
                <a:cs typeface="微软雅黑"/>
              </a:rPr>
              <a:t>CC</a:t>
            </a:r>
            <a:r>
              <a:rPr lang="zh-CN" altLang="en-US" sz="1800" dirty="0">
                <a:latin typeface="微软雅黑"/>
                <a:ea typeface="微软雅黑"/>
                <a:cs typeface="微软雅黑"/>
              </a:rPr>
              <a:t>，</a:t>
            </a:r>
            <a:r>
              <a:rPr lang="en-US" altLang="zh-CN" sz="1800" dirty="0">
                <a:latin typeface="微软雅黑"/>
                <a:ea typeface="微软雅黑"/>
                <a:cs typeface="微软雅黑"/>
              </a:rPr>
              <a:t>SQL</a:t>
            </a:r>
            <a:r>
              <a:rPr lang="zh-CN" altLang="en-US" sz="1800" dirty="0">
                <a:latin typeface="微软雅黑"/>
                <a:ea typeface="微软雅黑"/>
                <a:cs typeface="微软雅黑"/>
              </a:rPr>
              <a:t>注入，</a:t>
            </a:r>
            <a:r>
              <a:rPr lang="en-US" altLang="zh-CN" sz="1800" dirty="0">
                <a:latin typeface="微软雅黑"/>
                <a:ea typeface="微软雅黑"/>
                <a:cs typeface="微软雅黑"/>
              </a:rPr>
              <a:t>XSS</a:t>
            </a:r>
            <a:r>
              <a:rPr lang="zh-CN" altLang="en-US" sz="1800" dirty="0">
                <a:latin typeface="微软雅黑"/>
                <a:ea typeface="微软雅黑"/>
                <a:cs typeface="微软雅黑"/>
              </a:rPr>
              <a:t>，跨站等各种攻击</a:t>
            </a:r>
            <a:r>
              <a:rPr lang="zh-CN" altLang="en-US" sz="1800" dirty="0" smtClean="0">
                <a:latin typeface="微软雅黑"/>
                <a:ea typeface="微软雅黑"/>
                <a:cs typeface="微软雅黑"/>
              </a:rPr>
              <a:t>；</a:t>
            </a:r>
            <a:endParaRPr lang="en-US" altLang="zh-CN" sz="1800" dirty="0" smtClean="0">
              <a:latin typeface="微软雅黑"/>
              <a:ea typeface="微软雅黑"/>
              <a:cs typeface="微软雅黑"/>
            </a:endParaRPr>
          </a:p>
          <a:p>
            <a:endParaRPr lang="zh-CN" altLang="en-US" sz="1600" dirty="0">
              <a:latin typeface="微软雅黑"/>
              <a:ea typeface="微软雅黑"/>
              <a:cs typeface="微软雅黑"/>
            </a:endParaRPr>
          </a:p>
          <a:p>
            <a:pPr marL="285750" indent="-285750">
              <a:buFont typeface="Arial"/>
              <a:buChar char="•"/>
            </a:pPr>
            <a:r>
              <a:rPr lang="zh-CN" altLang="en-US" sz="1800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健康检查</a:t>
            </a:r>
            <a:endParaRPr lang="zh-CN" altLang="en-US" sz="1800" b="1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  <a:p>
            <a:r>
              <a:rPr lang="zh-CN" altLang="zh-CN" sz="1800" dirty="0">
                <a:latin typeface="微软雅黑"/>
                <a:ea typeface="微软雅黑"/>
                <a:cs typeface="微软雅黑"/>
              </a:rPr>
              <a:t> </a:t>
            </a:r>
            <a:r>
              <a:rPr lang="zh-CN" altLang="en-US" sz="1800" dirty="0" smtClean="0">
                <a:latin typeface="微软雅黑"/>
                <a:ea typeface="微软雅黑"/>
                <a:cs typeface="微软雅黑"/>
              </a:rPr>
              <a:t>     </a:t>
            </a:r>
            <a:r>
              <a:rPr lang="zh-CN" altLang="en-US" sz="1800" dirty="0" smtClean="0">
                <a:latin typeface="微软雅黑"/>
                <a:ea typeface="微软雅黑"/>
                <a:cs typeface="微软雅黑"/>
              </a:rPr>
              <a:t>应用级别健康检查</a:t>
            </a:r>
            <a:r>
              <a:rPr lang="zh-CN" altLang="en-US" sz="1800" dirty="0" smtClean="0">
                <a:latin typeface="微软雅黑"/>
                <a:ea typeface="微软雅黑"/>
                <a:cs typeface="微软雅黑"/>
              </a:rPr>
              <a:t>，端口网络检查，脚本健康检查</a:t>
            </a:r>
            <a:endParaRPr lang="zh-CN" altLang="en-US" sz="18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3" name="图片 2" descr="域名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524" y="886439"/>
            <a:ext cx="902086" cy="902086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1127287" y="1788525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域名</a:t>
            </a:r>
            <a:endParaRPr lang="zh-CN" altLang="en-US" sz="2000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977040" y="1741045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负载均衡</a:t>
            </a:r>
            <a:endParaRPr lang="zh-CN" altLang="en-US" sz="2000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4" name="图片 3" descr="负载均衡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197" y="922049"/>
            <a:ext cx="842720" cy="807580"/>
          </a:xfrm>
          <a:prstGeom prst="rect">
            <a:avLst/>
          </a:prstGeom>
        </p:spPr>
      </p:pic>
      <p:pic>
        <p:nvPicPr>
          <p:cNvPr id="5" name="图片 4" descr="安全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526" y="886439"/>
            <a:ext cx="890216" cy="890216"/>
          </a:xfrm>
          <a:prstGeom prst="rect">
            <a:avLst/>
          </a:prstGeom>
        </p:spPr>
      </p:pic>
      <p:sp>
        <p:nvSpPr>
          <p:cNvPr id="46" name="矩形 45"/>
          <p:cNvSpPr/>
          <p:nvPr/>
        </p:nvSpPr>
        <p:spPr>
          <a:xfrm>
            <a:off x="5004818" y="1762875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安全防护</a:t>
            </a:r>
            <a:endParaRPr lang="zh-CN" altLang="en-US" sz="2000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7020725" y="1768960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健康检查</a:t>
            </a:r>
            <a:endParaRPr lang="zh-CN" altLang="en-US" sz="2000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6" name="图片 5" descr="检查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346" y="911615"/>
            <a:ext cx="910179" cy="910179"/>
          </a:xfrm>
          <a:prstGeom prst="rect">
            <a:avLst/>
          </a:prstGeom>
        </p:spPr>
      </p:pic>
      <p:cxnSp>
        <p:nvCxnSpPr>
          <p:cNvPr id="12" name="直接连接符 4"/>
          <p:cNvCxnSpPr/>
          <p:nvPr/>
        </p:nvCxnSpPr>
        <p:spPr>
          <a:xfrm>
            <a:off x="0" y="68693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5"/>
          <p:cNvCxnSpPr/>
          <p:nvPr/>
        </p:nvCxnSpPr>
        <p:spPr>
          <a:xfrm>
            <a:off x="0" y="626586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112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43546" y="145150"/>
            <a:ext cx="7206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EWS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统一接入层</a:t>
            </a:r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-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技术架构</a:t>
            </a:r>
            <a:endParaRPr lang="zh-CN" altLang="en-US" b="1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9" name="Rectangle 7"/>
          <p:cNvSpPr>
            <a:spLocks noChangeArrowheads="1"/>
          </p:cNvSpPr>
          <p:nvPr/>
        </p:nvSpPr>
        <p:spPr bwMode="auto">
          <a:xfrm>
            <a:off x="4542676" y="1186998"/>
            <a:ext cx="4024631" cy="3311803"/>
          </a:xfrm>
          <a:prstGeom prst="rect">
            <a:avLst/>
          </a:prstGeom>
          <a:noFill/>
          <a:ln w="9525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4724117" y="1433915"/>
            <a:ext cx="37594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800" dirty="0" smtClean="0">
                <a:latin typeface="微软雅黑"/>
                <a:ea typeface="微软雅黑"/>
                <a:cs typeface="微软雅黑"/>
              </a:rPr>
              <a:t>单节点高 </a:t>
            </a:r>
            <a:r>
              <a:rPr lang="en-US" altLang="zh-CN" sz="1800" dirty="0" smtClean="0">
                <a:latin typeface="微软雅黑"/>
                <a:ea typeface="微软雅黑"/>
                <a:cs typeface="微软雅黑"/>
              </a:rPr>
              <a:t>QPS</a:t>
            </a:r>
            <a:r>
              <a:rPr lang="zh-CN" altLang="en-US" sz="1800" dirty="0" smtClean="0">
                <a:latin typeface="微软雅黑"/>
                <a:ea typeface="微软雅黑"/>
                <a:cs typeface="微软雅黑"/>
              </a:rPr>
              <a:t>支持</a:t>
            </a:r>
            <a:endParaRPr lang="zh-CN" altLang="en-US" sz="1800" dirty="0"/>
          </a:p>
        </p:txBody>
      </p:sp>
      <p:sp>
        <p:nvSpPr>
          <p:cNvPr id="53" name="矩形 52"/>
          <p:cNvSpPr/>
          <p:nvPr/>
        </p:nvSpPr>
        <p:spPr>
          <a:xfrm>
            <a:off x="4734277" y="1887630"/>
            <a:ext cx="3926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altLang="zh-CN" sz="1800" dirty="0">
                <a:latin typeface="微软雅黑"/>
                <a:ea typeface="微软雅黑"/>
                <a:cs typeface="微软雅黑"/>
              </a:rPr>
              <a:t>TMD</a:t>
            </a:r>
            <a:r>
              <a:rPr lang="zh-CN" altLang="en-US" sz="1800" dirty="0">
                <a:latin typeface="微软雅黑"/>
                <a:ea typeface="微软雅黑"/>
                <a:cs typeface="微软雅黑"/>
              </a:rPr>
              <a:t>、</a:t>
            </a:r>
            <a:r>
              <a:rPr lang="en-US" altLang="zh-CN" sz="1800" dirty="0" smtClean="0">
                <a:latin typeface="微软雅黑"/>
                <a:ea typeface="微软雅黑"/>
                <a:cs typeface="微软雅黑"/>
              </a:rPr>
              <a:t>WAF</a:t>
            </a:r>
            <a:r>
              <a:rPr lang="zh-CN" altLang="en-US" sz="1800" dirty="0" smtClean="0">
                <a:latin typeface="微软雅黑"/>
                <a:ea typeface="微软雅黑"/>
                <a:cs typeface="微软雅黑"/>
              </a:rPr>
              <a:t> 防攻击</a:t>
            </a:r>
            <a:r>
              <a:rPr lang="zh-CN" altLang="pl-PL" sz="1800" dirty="0" smtClean="0">
                <a:latin typeface="微软雅黑"/>
                <a:ea typeface="微软雅黑"/>
                <a:cs typeface="微软雅黑"/>
              </a:rPr>
              <a:t>黑</a:t>
            </a:r>
            <a:r>
              <a:rPr lang="zh-CN" altLang="pl-PL" sz="1800" dirty="0">
                <a:latin typeface="微软雅黑"/>
                <a:ea typeface="微软雅黑"/>
                <a:cs typeface="微软雅黑"/>
              </a:rPr>
              <a:t>洞</a:t>
            </a:r>
            <a:endParaRPr lang="zh-CN" altLang="en-US" sz="18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746147" y="2883925"/>
            <a:ext cx="3926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altLang="zh-CN" sz="1800" dirty="0" smtClean="0">
                <a:latin typeface="微软雅黑"/>
                <a:ea typeface="微软雅黑"/>
                <a:cs typeface="微软雅黑"/>
              </a:rPr>
              <a:t>DYC</a:t>
            </a:r>
            <a:r>
              <a:rPr lang="zh-CN" altLang="en-US" sz="1800" dirty="0" smtClean="0">
                <a:latin typeface="微软雅黑"/>
                <a:ea typeface="微软雅黑"/>
                <a:cs typeface="微软雅黑"/>
              </a:rPr>
              <a:t> 毫秒级生效，热配置</a:t>
            </a:r>
            <a:endParaRPr lang="zh-CN" altLang="en-US" sz="18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4746147" y="2386123"/>
            <a:ext cx="3926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800" dirty="0" smtClean="0">
                <a:latin typeface="微软雅黑"/>
                <a:ea typeface="微软雅黑"/>
                <a:cs typeface="微软雅黑"/>
              </a:rPr>
              <a:t>路由中心 海量域名</a:t>
            </a:r>
            <a:r>
              <a:rPr lang="zh-CN" altLang="en-US" sz="1800" dirty="0">
                <a:latin typeface="微软雅黑"/>
                <a:ea typeface="微软雅黑"/>
                <a:cs typeface="微软雅黑"/>
              </a:rPr>
              <a:t>管理</a:t>
            </a:r>
          </a:p>
        </p:txBody>
      </p:sp>
      <p:sp>
        <p:nvSpPr>
          <p:cNvPr id="56" name="矩形 55"/>
          <p:cNvSpPr/>
          <p:nvPr/>
        </p:nvSpPr>
        <p:spPr>
          <a:xfrm>
            <a:off x="4758017" y="3463165"/>
            <a:ext cx="37255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altLang="zh-CN" sz="1800" dirty="0" err="1" smtClean="0">
                <a:latin typeface="微软雅黑"/>
                <a:ea typeface="微软雅黑"/>
                <a:cs typeface="微软雅黑"/>
              </a:rPr>
              <a:t>Tengine</a:t>
            </a:r>
            <a:r>
              <a:rPr lang="zh-CN" altLang="en-US" sz="1800" dirty="0" smtClean="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1800" dirty="0" err="1" smtClean="0">
                <a:latin typeface="微软雅黑"/>
                <a:ea typeface="微软雅黑"/>
                <a:cs typeface="微软雅黑"/>
              </a:rPr>
              <a:t>Docker</a:t>
            </a:r>
            <a:r>
              <a:rPr lang="zh-CN" altLang="en-US" sz="1800" dirty="0" smtClean="0">
                <a:latin typeface="微软雅黑"/>
                <a:ea typeface="微软雅黑"/>
                <a:cs typeface="微软雅黑"/>
              </a:rPr>
              <a:t>化 分钟级扩容</a:t>
            </a:r>
            <a:endParaRPr lang="zh-CN" altLang="en-US" sz="1800" dirty="0"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57" name="直接连接符 4"/>
          <p:cNvCxnSpPr/>
          <p:nvPr/>
        </p:nvCxnSpPr>
        <p:spPr>
          <a:xfrm>
            <a:off x="0" y="68693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"/>
          <p:cNvCxnSpPr/>
          <p:nvPr/>
        </p:nvCxnSpPr>
        <p:spPr>
          <a:xfrm>
            <a:off x="0" y="626586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4" name="组 3"/>
          <p:cNvGrpSpPr/>
          <p:nvPr/>
        </p:nvGrpSpPr>
        <p:grpSpPr>
          <a:xfrm>
            <a:off x="213647" y="972897"/>
            <a:ext cx="3942340" cy="4864268"/>
            <a:chOff x="213647" y="972897"/>
            <a:chExt cx="3942340" cy="4864268"/>
          </a:xfrm>
        </p:grpSpPr>
        <p:pic>
          <p:nvPicPr>
            <p:cNvPr id="8" name="图片 7" descr="统一接入层架构图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647" y="972897"/>
              <a:ext cx="3942340" cy="4864268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93240" y="1192615"/>
              <a:ext cx="1778000" cy="482600"/>
            </a:xfrm>
            <a:prstGeom prst="rect">
              <a:avLst/>
            </a:prstGeom>
          </p:spPr>
        </p:pic>
        <p:pic>
          <p:nvPicPr>
            <p:cNvPr id="3" name="图片 2" descr="手机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4280" y="1124035"/>
              <a:ext cx="619760" cy="619760"/>
            </a:xfrm>
            <a:prstGeom prst="rect">
              <a:avLst/>
            </a:prstGeom>
          </p:spPr>
        </p:pic>
        <p:pic>
          <p:nvPicPr>
            <p:cNvPr id="14" name="图片 13" descr="手机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4760" y="1124035"/>
              <a:ext cx="619760" cy="619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8688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43546" y="145150"/>
            <a:ext cx="7206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EWS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弹性计算</a:t>
            </a:r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-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功能</a:t>
            </a:r>
            <a:endParaRPr lang="zh-CN" altLang="en-US" b="1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Rectangle 7"/>
          <p:cNvSpPr>
            <a:spLocks noChangeArrowheads="1"/>
          </p:cNvSpPr>
          <p:nvPr/>
        </p:nvSpPr>
        <p:spPr bwMode="auto">
          <a:xfrm>
            <a:off x="3208421" y="4570285"/>
            <a:ext cx="5681930" cy="1345507"/>
          </a:xfrm>
          <a:prstGeom prst="rect">
            <a:avLst/>
          </a:prstGeom>
          <a:noFill/>
          <a:ln w="9525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541672" y="1865101"/>
            <a:ext cx="21318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  弹性扩容和缩容</a:t>
            </a:r>
            <a:endParaRPr lang="zh-CN" altLang="en-US" sz="2000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93457" y="5408675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健康检查和迁移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306771" y="4744310"/>
            <a:ext cx="41601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健康检查：机器故障检查，应用故障检查</a:t>
            </a:r>
            <a:endParaRPr lang="zh-CN" altLang="en-US" sz="1600" dirty="0"/>
          </a:p>
        </p:txBody>
      </p:sp>
      <p:sp>
        <p:nvSpPr>
          <p:cNvPr id="43" name="矩形 42"/>
          <p:cNvSpPr/>
          <p:nvPr/>
        </p:nvSpPr>
        <p:spPr>
          <a:xfrm>
            <a:off x="3306771" y="5100898"/>
            <a:ext cx="55835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迁移：有状态迁移、无状态迁移，</a:t>
            </a:r>
            <a:r>
              <a:rPr lang="en-US" altLang="zh-CN" sz="1600" dirty="0" smtClean="0">
                <a:latin typeface="微软雅黑"/>
                <a:ea typeface="微软雅黑"/>
                <a:cs typeface="微软雅黑"/>
              </a:rPr>
              <a:t>IP</a:t>
            </a: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地址漂移，域名漂移</a:t>
            </a:r>
            <a:endParaRPr lang="zh-CN" altLang="en-US" sz="1600" dirty="0"/>
          </a:p>
        </p:txBody>
      </p:sp>
      <p:sp>
        <p:nvSpPr>
          <p:cNvPr id="44" name="矩形 43"/>
          <p:cNvSpPr/>
          <p:nvPr/>
        </p:nvSpPr>
        <p:spPr>
          <a:xfrm>
            <a:off x="3306771" y="5481503"/>
            <a:ext cx="23262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检测和恢复规则引擎</a:t>
            </a:r>
            <a:endParaRPr lang="zh-CN" altLang="en-US" sz="1600" dirty="0"/>
          </a:p>
        </p:txBody>
      </p:sp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3192051" y="962040"/>
            <a:ext cx="5698299" cy="1339156"/>
          </a:xfrm>
          <a:prstGeom prst="rect">
            <a:avLst/>
          </a:prstGeom>
          <a:noFill/>
          <a:ln w="9525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3290402" y="1067730"/>
            <a:ext cx="33522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优雅发布，热升级，不停服升级</a:t>
            </a:r>
            <a:endParaRPr lang="zh-CN" altLang="en-US" sz="1600" dirty="0"/>
          </a:p>
        </p:txBody>
      </p:sp>
      <p:sp>
        <p:nvSpPr>
          <p:cNvPr id="48" name="矩形 47"/>
          <p:cNvSpPr/>
          <p:nvPr/>
        </p:nvSpPr>
        <p:spPr>
          <a:xfrm>
            <a:off x="3290402" y="1402523"/>
            <a:ext cx="27366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垂直扩缩容。水平扩缩容</a:t>
            </a:r>
            <a:endParaRPr lang="zh-CN" altLang="en-US" sz="16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291926" y="1757379"/>
            <a:ext cx="39677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手动扩缩容</a:t>
            </a:r>
            <a:r>
              <a:rPr lang="zh-CN" altLang="zh-CN" sz="1600" dirty="0">
                <a:latin typeface="微软雅黑"/>
                <a:ea typeface="微软雅黑"/>
                <a:cs typeface="微软雅黑"/>
              </a:rPr>
              <a:t>、</a:t>
            </a: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自动扩容和缩容规则引擎</a:t>
            </a:r>
            <a:endParaRPr lang="zh-CN" altLang="en-US" sz="16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51" name="Rectangle 7"/>
          <p:cNvSpPr>
            <a:spLocks noChangeArrowheads="1"/>
          </p:cNvSpPr>
          <p:nvPr/>
        </p:nvSpPr>
        <p:spPr bwMode="auto">
          <a:xfrm>
            <a:off x="3212905" y="2737965"/>
            <a:ext cx="5677446" cy="1339156"/>
          </a:xfrm>
          <a:prstGeom prst="rect">
            <a:avLst/>
          </a:prstGeom>
          <a:noFill/>
          <a:ln w="9525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3311255" y="2843655"/>
            <a:ext cx="25442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系统构建（</a:t>
            </a:r>
            <a:r>
              <a:rPr lang="en-US" altLang="zh-CN" sz="1600" dirty="0" smtClean="0">
                <a:latin typeface="微软雅黑"/>
                <a:ea typeface="微软雅黑"/>
                <a:cs typeface="微软雅黑"/>
              </a:rPr>
              <a:t>Compose</a:t>
            </a: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）</a:t>
            </a:r>
            <a:endParaRPr lang="zh-CN" altLang="en-US" sz="1600" dirty="0"/>
          </a:p>
        </p:txBody>
      </p:sp>
      <p:sp>
        <p:nvSpPr>
          <p:cNvPr id="53" name="矩形 52"/>
          <p:cNvSpPr/>
          <p:nvPr/>
        </p:nvSpPr>
        <p:spPr>
          <a:xfrm>
            <a:off x="3311255" y="3178448"/>
            <a:ext cx="14927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多应用混布</a:t>
            </a:r>
            <a:endParaRPr lang="zh-CN" altLang="en-US" sz="16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3323828" y="3538025"/>
            <a:ext cx="46346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多维度编排：资源属性、 应用属性、系统属性</a:t>
            </a:r>
            <a:endParaRPr lang="zh-CN" altLang="en-US" sz="1600" dirty="0">
              <a:latin typeface="微软雅黑"/>
              <a:ea typeface="微软雅黑"/>
              <a:cs typeface="微软雅黑"/>
            </a:endParaRPr>
          </a:p>
        </p:txBody>
      </p:sp>
      <p:grpSp>
        <p:nvGrpSpPr>
          <p:cNvPr id="56" name="组 55"/>
          <p:cNvGrpSpPr/>
          <p:nvPr/>
        </p:nvGrpSpPr>
        <p:grpSpPr>
          <a:xfrm>
            <a:off x="674253" y="2856230"/>
            <a:ext cx="1980029" cy="1202202"/>
            <a:chOff x="674253" y="2843655"/>
            <a:chExt cx="1980029" cy="1202202"/>
          </a:xfrm>
        </p:grpSpPr>
        <p:sp>
          <p:nvSpPr>
            <p:cNvPr id="50" name="矩形 49"/>
            <p:cNvSpPr/>
            <p:nvPr/>
          </p:nvSpPr>
          <p:spPr>
            <a:xfrm>
              <a:off x="674253" y="3645747"/>
              <a:ext cx="19800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 smtClean="0">
                  <a:solidFill>
                    <a:srgbClr val="FF0000"/>
                  </a:solidFill>
                  <a:latin typeface="微软雅黑"/>
                  <a:ea typeface="微软雅黑"/>
                  <a:cs typeface="微软雅黑"/>
                </a:rPr>
                <a:t>系统编排和混布</a:t>
              </a:r>
              <a:endParaRPr lang="zh-CN" altLang="en-US" sz="2000" dirty="0">
                <a:solidFill>
                  <a:srgbClr val="FF0000"/>
                </a:solidFill>
                <a:latin typeface="微软雅黑"/>
                <a:ea typeface="微软雅黑"/>
                <a:cs typeface="微软雅黑"/>
              </a:endParaRPr>
            </a:p>
          </p:txBody>
        </p:sp>
        <p:pic>
          <p:nvPicPr>
            <p:cNvPr id="2" name="图片 1" descr="系统编排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0719" y="2843655"/>
              <a:ext cx="842520" cy="787124"/>
            </a:xfrm>
            <a:prstGeom prst="rect">
              <a:avLst/>
            </a:prstGeom>
          </p:spPr>
        </p:pic>
      </p:grpSp>
      <p:pic>
        <p:nvPicPr>
          <p:cNvPr id="57" name="图片 56" descr="弹性伸缩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19" y="968691"/>
            <a:ext cx="867664" cy="867664"/>
          </a:xfrm>
          <a:prstGeom prst="rect">
            <a:avLst/>
          </a:prstGeom>
        </p:spPr>
      </p:pic>
      <p:pic>
        <p:nvPicPr>
          <p:cNvPr id="58" name="图片 57" descr="健康检查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19" y="4601264"/>
            <a:ext cx="842520" cy="880239"/>
          </a:xfrm>
          <a:prstGeom prst="rect">
            <a:avLst/>
          </a:prstGeom>
        </p:spPr>
      </p:pic>
      <p:cxnSp>
        <p:nvCxnSpPr>
          <p:cNvPr id="23" name="直接连接符 4"/>
          <p:cNvCxnSpPr/>
          <p:nvPr/>
        </p:nvCxnSpPr>
        <p:spPr>
          <a:xfrm>
            <a:off x="0" y="68693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5"/>
          <p:cNvCxnSpPr/>
          <p:nvPr/>
        </p:nvCxnSpPr>
        <p:spPr>
          <a:xfrm>
            <a:off x="0" y="626586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7923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43546" y="145150"/>
            <a:ext cx="7206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EWS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系统模型</a:t>
            </a:r>
            <a:endParaRPr lang="zh-CN" altLang="en-US" b="1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3" name="直接连接符 4"/>
          <p:cNvCxnSpPr/>
          <p:nvPr/>
        </p:nvCxnSpPr>
        <p:spPr>
          <a:xfrm>
            <a:off x="0" y="68693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图片 6" descr="EWS系统应用模型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8360"/>
            <a:ext cx="9144000" cy="5669185"/>
          </a:xfrm>
          <a:prstGeom prst="rect">
            <a:avLst/>
          </a:prstGeom>
        </p:spPr>
      </p:pic>
      <p:cxnSp>
        <p:nvCxnSpPr>
          <p:cNvPr id="9" name="直接连接符 4"/>
          <p:cNvCxnSpPr/>
          <p:nvPr/>
        </p:nvCxnSpPr>
        <p:spPr>
          <a:xfrm>
            <a:off x="10160" y="672197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927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8894693"/>
              </p:ext>
            </p:extLst>
          </p:nvPr>
        </p:nvGraphicFramePr>
        <p:xfrm>
          <a:off x="739756" y="883920"/>
          <a:ext cx="7642245" cy="37287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7704"/>
                <a:gridCol w="2364460"/>
                <a:gridCol w="3180081"/>
              </a:tblGrid>
              <a:tr h="337926"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err="1" smtClean="0">
                          <a:latin typeface="微软雅黑"/>
                          <a:ea typeface="微软雅黑"/>
                          <a:cs typeface="微软雅黑"/>
                        </a:rPr>
                        <a:t>Kubernetes</a:t>
                      </a:r>
                      <a:endParaRPr lang="zh-CN" altLang="en-US"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latin typeface="微软雅黑"/>
                          <a:ea typeface="微软雅黑"/>
                          <a:cs typeface="微软雅黑"/>
                        </a:rPr>
                        <a:t>EWS</a:t>
                      </a:r>
                      <a:endParaRPr lang="zh-CN" altLang="en-US"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</a:tr>
              <a:tr h="289715">
                <a:tc>
                  <a:txBody>
                    <a:bodyPr/>
                    <a:lstStyle/>
                    <a:p>
                      <a:r>
                        <a:rPr lang="zh-CN" altLang="en-US" sz="1200" b="1" dirty="0" smtClean="0">
                          <a:latin typeface="微软雅黑"/>
                          <a:ea typeface="微软雅黑"/>
                          <a:cs typeface="微软雅黑"/>
                        </a:rPr>
                        <a:t>核心模型</a:t>
                      </a:r>
                      <a:endParaRPr lang="zh-CN" altLang="en-US" sz="1200" b="1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 smtClean="0">
                          <a:latin typeface="微软雅黑"/>
                          <a:ea typeface="微软雅黑"/>
                          <a:cs typeface="微软雅黑"/>
                        </a:rPr>
                        <a:t>Node</a:t>
                      </a:r>
                      <a:r>
                        <a:rPr lang="zh-CN" altLang="en-US" sz="1200" dirty="0" smtClean="0">
                          <a:latin typeface="微软雅黑"/>
                          <a:ea typeface="微软雅黑"/>
                          <a:cs typeface="微软雅黑"/>
                        </a:rPr>
                        <a:t>，</a:t>
                      </a:r>
                      <a:r>
                        <a:rPr lang="en-US" altLang="zh-CN" sz="1200" dirty="0" smtClean="0">
                          <a:latin typeface="微软雅黑"/>
                          <a:ea typeface="微软雅黑"/>
                          <a:cs typeface="微软雅黑"/>
                        </a:rPr>
                        <a:t>Pod</a:t>
                      </a:r>
                      <a:r>
                        <a:rPr lang="zh-CN" altLang="en-US" sz="1200" dirty="0" smtClean="0">
                          <a:latin typeface="微软雅黑"/>
                          <a:ea typeface="微软雅黑"/>
                          <a:cs typeface="微软雅黑"/>
                        </a:rPr>
                        <a:t>，</a:t>
                      </a:r>
                      <a:r>
                        <a:rPr lang="en-US" altLang="zh-CN" sz="1200" dirty="0" err="1" smtClean="0">
                          <a:latin typeface="微软雅黑"/>
                          <a:ea typeface="微软雅黑"/>
                          <a:cs typeface="微软雅黑"/>
                        </a:rPr>
                        <a:t>Lable</a:t>
                      </a:r>
                      <a:r>
                        <a:rPr lang="zh-CN" altLang="en-US" sz="1200" dirty="0" smtClean="0">
                          <a:latin typeface="微软雅黑"/>
                          <a:ea typeface="微软雅黑"/>
                          <a:cs typeface="微软雅黑"/>
                        </a:rPr>
                        <a:t>，</a:t>
                      </a:r>
                      <a:r>
                        <a:rPr lang="en-US" altLang="zh-CN" sz="1200" dirty="0" smtClean="0">
                          <a:latin typeface="微软雅黑"/>
                          <a:ea typeface="微软雅黑"/>
                          <a:cs typeface="微软雅黑"/>
                        </a:rPr>
                        <a:t>Service</a:t>
                      </a:r>
                      <a:endParaRPr lang="zh-CN" altLang="en-US"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 smtClean="0">
                          <a:latin typeface="微软雅黑"/>
                          <a:ea typeface="微软雅黑"/>
                          <a:cs typeface="微软雅黑"/>
                        </a:rPr>
                        <a:t>App</a:t>
                      </a:r>
                      <a:r>
                        <a:rPr lang="zh-CN" altLang="en-US" sz="1200" dirty="0" smtClean="0">
                          <a:latin typeface="微软雅黑"/>
                          <a:ea typeface="微软雅黑"/>
                          <a:cs typeface="微软雅黑"/>
                        </a:rPr>
                        <a:t>，</a:t>
                      </a:r>
                      <a:r>
                        <a:rPr lang="en-US" altLang="zh-CN" sz="1200" dirty="0" smtClean="0">
                          <a:latin typeface="微软雅黑"/>
                          <a:ea typeface="微软雅黑"/>
                          <a:cs typeface="微软雅黑"/>
                        </a:rPr>
                        <a:t>Service</a:t>
                      </a:r>
                      <a:r>
                        <a:rPr lang="zh-CN" altLang="en-US" sz="1200" dirty="0" smtClean="0">
                          <a:latin typeface="微软雅黑"/>
                          <a:ea typeface="微软雅黑"/>
                          <a:cs typeface="微软雅黑"/>
                        </a:rPr>
                        <a:t>，</a:t>
                      </a:r>
                      <a:r>
                        <a:rPr lang="en-US" altLang="zh-CN" sz="1200" dirty="0" smtClean="0">
                          <a:latin typeface="微软雅黑"/>
                          <a:ea typeface="微软雅黑"/>
                          <a:cs typeface="微软雅黑"/>
                        </a:rPr>
                        <a:t>Node</a:t>
                      </a:r>
                      <a:r>
                        <a:rPr lang="zh-CN" altLang="en-US" sz="1200" dirty="0" smtClean="0">
                          <a:latin typeface="微软雅黑"/>
                          <a:ea typeface="微软雅黑"/>
                          <a:cs typeface="微软雅黑"/>
                        </a:rPr>
                        <a:t>，</a:t>
                      </a:r>
                      <a:r>
                        <a:rPr lang="en-US" altLang="zh-CN" sz="1200" dirty="0" smtClean="0">
                          <a:latin typeface="微软雅黑"/>
                          <a:ea typeface="微软雅黑"/>
                          <a:cs typeface="微软雅黑"/>
                        </a:rPr>
                        <a:t>Container</a:t>
                      </a:r>
                      <a:r>
                        <a:rPr lang="zh-CN" altLang="en-US" sz="1200" dirty="0" smtClean="0">
                          <a:latin typeface="微软雅黑"/>
                          <a:ea typeface="微软雅黑"/>
                          <a:cs typeface="微软雅黑"/>
                        </a:rPr>
                        <a:t>，</a:t>
                      </a:r>
                      <a:r>
                        <a:rPr lang="en-US" altLang="zh-CN" sz="1200" dirty="0" smtClean="0">
                          <a:latin typeface="微软雅黑"/>
                          <a:ea typeface="微软雅黑"/>
                          <a:cs typeface="微软雅黑"/>
                        </a:rPr>
                        <a:t>Host</a:t>
                      </a:r>
                      <a:endParaRPr lang="zh-CN" altLang="en-US" sz="12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</a:tr>
              <a:tr h="298623">
                <a:tc>
                  <a:txBody>
                    <a:bodyPr/>
                    <a:lstStyle/>
                    <a:p>
                      <a:r>
                        <a:rPr lang="zh-CN" altLang="en-US" sz="1200" b="1" kern="1200" dirty="0" smtClean="0">
                          <a:solidFill>
                            <a:schemeClr val="dk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支持</a:t>
                      </a:r>
                      <a:r>
                        <a:rPr lang="en-US" altLang="zh-CN" sz="1200" b="1" kern="1200" dirty="0" smtClean="0">
                          <a:solidFill>
                            <a:schemeClr val="dk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Pod</a:t>
                      </a:r>
                      <a:r>
                        <a:rPr lang="zh-CN" altLang="en-US" sz="1200" b="1" kern="1200" dirty="0" smtClean="0">
                          <a:solidFill>
                            <a:schemeClr val="dk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概念</a:t>
                      </a:r>
                      <a:endParaRPr lang="zh-CN" altLang="en-US" sz="1200" b="1" kern="1200" dirty="0">
                        <a:solidFill>
                          <a:schemeClr val="dk1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微软雅黑"/>
                          <a:ea typeface="微软雅黑"/>
                          <a:cs typeface="微软雅黑"/>
                        </a:rPr>
                        <a:t>支持</a:t>
                      </a:r>
                      <a:endParaRPr lang="zh-CN" altLang="en-US"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微软雅黑"/>
                          <a:ea typeface="微软雅黑"/>
                          <a:cs typeface="微软雅黑"/>
                        </a:rPr>
                        <a:t>支持</a:t>
                      </a:r>
                      <a:endParaRPr lang="zh-CN" altLang="en-US"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</a:tr>
              <a:tr h="330045">
                <a:tc>
                  <a:txBody>
                    <a:bodyPr/>
                    <a:lstStyle/>
                    <a:p>
                      <a:r>
                        <a:rPr lang="zh-CN" altLang="en-US" sz="1200" b="1" kern="1200" dirty="0" smtClean="0">
                          <a:solidFill>
                            <a:schemeClr val="dk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支持</a:t>
                      </a:r>
                      <a:r>
                        <a:rPr lang="en-US" altLang="zh-CN" sz="1200" b="1" kern="1200" dirty="0" smtClean="0">
                          <a:solidFill>
                            <a:schemeClr val="dk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RC</a:t>
                      </a:r>
                      <a:r>
                        <a:rPr lang="zh-CN" altLang="en-US" sz="1200" b="1" kern="1200" dirty="0" smtClean="0">
                          <a:solidFill>
                            <a:schemeClr val="dk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功能</a:t>
                      </a:r>
                      <a:endParaRPr lang="zh-CN" altLang="en-US" sz="1200" b="1" kern="1200" dirty="0">
                        <a:solidFill>
                          <a:schemeClr val="dk1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>
                          <a:latin typeface="微软雅黑"/>
                          <a:ea typeface="微软雅黑"/>
                          <a:cs typeface="微软雅黑"/>
                        </a:rPr>
                        <a:t>支持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微软雅黑"/>
                          <a:ea typeface="微软雅黑"/>
                          <a:cs typeface="微软雅黑"/>
                        </a:rPr>
                        <a:t>支持</a:t>
                      </a:r>
                      <a:endParaRPr lang="zh-CN" altLang="en-US"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</a:tr>
              <a:tr h="298623">
                <a:tc>
                  <a:txBody>
                    <a:bodyPr/>
                    <a:lstStyle/>
                    <a:p>
                      <a:r>
                        <a:rPr lang="zh-CN" altLang="en-US" sz="1200" b="1" kern="1200" dirty="0" smtClean="0">
                          <a:solidFill>
                            <a:schemeClr val="dk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是否支持接入层</a:t>
                      </a:r>
                      <a:endParaRPr lang="zh-CN" altLang="en-US" sz="1200" b="1" kern="1200" dirty="0">
                        <a:solidFill>
                          <a:schemeClr val="dk1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微软雅黑"/>
                          <a:ea typeface="微软雅黑"/>
                          <a:cs typeface="微软雅黑"/>
                        </a:rPr>
                        <a:t>支持</a:t>
                      </a:r>
                      <a:endParaRPr lang="zh-CN" altLang="en-US"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微软雅黑"/>
                          <a:ea typeface="微软雅黑"/>
                          <a:cs typeface="微软雅黑"/>
                        </a:rPr>
                        <a:t>支持</a:t>
                      </a:r>
                      <a:endParaRPr lang="zh-CN" altLang="en-US"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</a:tr>
              <a:tr h="298623">
                <a:tc>
                  <a:txBody>
                    <a:bodyPr/>
                    <a:lstStyle/>
                    <a:p>
                      <a:r>
                        <a:rPr lang="zh-CN" altLang="en-US" sz="1200" b="1" kern="1200" dirty="0" smtClean="0">
                          <a:solidFill>
                            <a:schemeClr val="dk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是否支持容器</a:t>
                      </a:r>
                      <a:r>
                        <a:rPr lang="en-US" altLang="zh-CN" sz="1200" b="1" kern="1200" dirty="0" smtClean="0">
                          <a:solidFill>
                            <a:schemeClr val="dk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ENV</a:t>
                      </a:r>
                      <a:r>
                        <a:rPr lang="zh-CN" altLang="en-US" sz="1200" b="1" kern="1200" dirty="0" smtClean="0">
                          <a:solidFill>
                            <a:schemeClr val="dk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配置</a:t>
                      </a:r>
                      <a:endParaRPr lang="zh-CN" altLang="en-US" sz="1200" b="1" kern="1200" dirty="0">
                        <a:solidFill>
                          <a:schemeClr val="dk1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微软雅黑"/>
                          <a:ea typeface="微软雅黑"/>
                          <a:cs typeface="微软雅黑"/>
                        </a:rPr>
                        <a:t>支持</a:t>
                      </a:r>
                      <a:endParaRPr lang="zh-CN" altLang="en-US"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微软雅黑"/>
                          <a:ea typeface="微软雅黑"/>
                          <a:cs typeface="微软雅黑"/>
                        </a:rPr>
                        <a:t>支持</a:t>
                      </a:r>
                      <a:endParaRPr lang="zh-CN" altLang="en-US"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</a:tr>
              <a:tr h="298623">
                <a:tc>
                  <a:txBody>
                    <a:bodyPr/>
                    <a:lstStyle/>
                    <a:p>
                      <a:r>
                        <a:rPr lang="zh-CN" altLang="en-US" sz="1200" b="1" kern="1200" dirty="0" smtClean="0">
                          <a:solidFill>
                            <a:schemeClr val="dk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是否支持容器规格配置</a:t>
                      </a:r>
                      <a:endParaRPr lang="zh-CN" altLang="en-US" sz="1200" b="1" kern="1200" dirty="0">
                        <a:solidFill>
                          <a:schemeClr val="dk1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微软雅黑"/>
                          <a:ea typeface="微软雅黑"/>
                          <a:cs typeface="微软雅黑"/>
                        </a:rPr>
                        <a:t>支持</a:t>
                      </a:r>
                      <a:endParaRPr lang="zh-CN" altLang="en-US"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微软雅黑"/>
                          <a:ea typeface="微软雅黑"/>
                          <a:cs typeface="微软雅黑"/>
                        </a:rPr>
                        <a:t>支持</a:t>
                      </a:r>
                      <a:endParaRPr lang="zh-CN" altLang="en-US"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</a:tr>
              <a:tr h="298623">
                <a:tc>
                  <a:txBody>
                    <a:bodyPr/>
                    <a:lstStyle/>
                    <a:p>
                      <a:r>
                        <a:rPr lang="zh-CN" altLang="en-US" sz="1200" b="1" kern="1200" dirty="0" smtClean="0">
                          <a:solidFill>
                            <a:schemeClr val="dk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是否支持资源池配额</a:t>
                      </a:r>
                      <a:endParaRPr lang="zh-CN" altLang="en-US" sz="1200" b="1" kern="1200" dirty="0">
                        <a:solidFill>
                          <a:schemeClr val="dk1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微软雅黑"/>
                          <a:ea typeface="微软雅黑"/>
                          <a:cs typeface="微软雅黑"/>
                        </a:rPr>
                        <a:t>支持</a:t>
                      </a:r>
                      <a:endParaRPr lang="zh-CN" altLang="en-US"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微软雅黑"/>
                          <a:ea typeface="微软雅黑"/>
                          <a:cs typeface="微软雅黑"/>
                        </a:rPr>
                        <a:t>支持</a:t>
                      </a:r>
                      <a:endParaRPr lang="zh-CN" altLang="en-US"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</a:tr>
              <a:tr h="298623">
                <a:tc>
                  <a:txBody>
                    <a:bodyPr/>
                    <a:lstStyle/>
                    <a:p>
                      <a:r>
                        <a:rPr lang="zh-CN" altLang="en-US" sz="1200" b="1" kern="1200" dirty="0" smtClean="0">
                          <a:solidFill>
                            <a:schemeClr val="dk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是否支持购买、租赁模型</a:t>
                      </a:r>
                      <a:endParaRPr lang="zh-CN" altLang="en-US" sz="1200" b="1" kern="1200" dirty="0">
                        <a:solidFill>
                          <a:schemeClr val="dk1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微软雅黑"/>
                          <a:ea typeface="微软雅黑"/>
                          <a:cs typeface="微软雅黑"/>
                        </a:rPr>
                        <a:t>支持</a:t>
                      </a:r>
                      <a:endParaRPr lang="zh-CN" altLang="en-US"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微软雅黑"/>
                          <a:ea typeface="微软雅黑"/>
                          <a:cs typeface="微软雅黑"/>
                        </a:rPr>
                        <a:t>支持</a:t>
                      </a:r>
                      <a:endParaRPr lang="zh-CN" altLang="en-US"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</a:tr>
              <a:tr h="298623">
                <a:tc>
                  <a:txBody>
                    <a:bodyPr/>
                    <a:lstStyle/>
                    <a:p>
                      <a:r>
                        <a:rPr lang="zh-CN" altLang="en-US" sz="1200" b="1" kern="1200" dirty="0" smtClean="0">
                          <a:solidFill>
                            <a:schemeClr val="dk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是否支持多</a:t>
                      </a:r>
                      <a:r>
                        <a:rPr lang="en-US" altLang="zh-CN" sz="1200" b="1" kern="1200" dirty="0" smtClean="0">
                          <a:solidFill>
                            <a:schemeClr val="dk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Region</a:t>
                      </a:r>
                      <a:r>
                        <a:rPr lang="zh-CN" altLang="en-US" sz="1200" b="1" kern="1200" dirty="0" smtClean="0">
                          <a:solidFill>
                            <a:schemeClr val="dk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概念</a:t>
                      </a:r>
                      <a:endParaRPr lang="zh-CN" altLang="en-US" sz="1200" b="1" kern="1200" dirty="0">
                        <a:solidFill>
                          <a:schemeClr val="dk1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b="1" dirty="0" smtClean="0">
                          <a:solidFill>
                            <a:srgbClr val="B52B49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不支持</a:t>
                      </a:r>
                      <a:endParaRPr lang="zh-CN" altLang="en-US" sz="1400" b="1" dirty="0">
                        <a:solidFill>
                          <a:srgbClr val="B52B49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微软雅黑"/>
                          <a:ea typeface="微软雅黑"/>
                          <a:cs typeface="微软雅黑"/>
                        </a:rPr>
                        <a:t>支持</a:t>
                      </a:r>
                      <a:endParaRPr lang="zh-CN" altLang="en-US"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</a:tr>
              <a:tr h="298623">
                <a:tc>
                  <a:txBody>
                    <a:bodyPr/>
                    <a:lstStyle/>
                    <a:p>
                      <a:r>
                        <a:rPr lang="zh-CN" altLang="en-US" sz="1200" b="1" kern="1200" dirty="0" smtClean="0">
                          <a:solidFill>
                            <a:schemeClr val="dk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是否支持容器网络</a:t>
                      </a:r>
                      <a:endParaRPr lang="zh-CN" altLang="en-US" sz="1200" b="1" kern="1200" dirty="0">
                        <a:solidFill>
                          <a:schemeClr val="dk1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微软雅黑"/>
                          <a:ea typeface="微软雅黑"/>
                          <a:cs typeface="微软雅黑"/>
                        </a:rPr>
                        <a:t>支持</a:t>
                      </a:r>
                      <a:endParaRPr lang="zh-CN" altLang="en-US"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微软雅黑"/>
                          <a:ea typeface="微软雅黑"/>
                          <a:cs typeface="微软雅黑"/>
                        </a:rPr>
                        <a:t>支持</a:t>
                      </a:r>
                      <a:endParaRPr lang="zh-CN" altLang="en-US"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</a:tr>
              <a:tr h="298623">
                <a:tc>
                  <a:txBody>
                    <a:bodyPr/>
                    <a:lstStyle/>
                    <a:p>
                      <a:r>
                        <a:rPr lang="zh-CN" altLang="en-US" sz="1200" b="1" kern="1200" dirty="0" smtClean="0">
                          <a:solidFill>
                            <a:schemeClr val="dk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是否支持卷块存储</a:t>
                      </a:r>
                      <a:endParaRPr lang="zh-CN" altLang="en-US" sz="1200" b="1" kern="1200" dirty="0">
                        <a:solidFill>
                          <a:schemeClr val="dk1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微软雅黑"/>
                          <a:ea typeface="微软雅黑"/>
                          <a:cs typeface="微软雅黑"/>
                        </a:rPr>
                        <a:t>支持</a:t>
                      </a:r>
                      <a:endParaRPr lang="zh-CN" altLang="en-US" sz="140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b="1" dirty="0" smtClean="0">
                          <a:solidFill>
                            <a:srgbClr val="B52B49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不支持</a:t>
                      </a:r>
                      <a:endParaRPr lang="zh-CN" altLang="en-US" sz="1400" b="1" dirty="0">
                        <a:solidFill>
                          <a:srgbClr val="B52B49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43546" y="145150"/>
            <a:ext cx="7206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EWS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和</a:t>
            </a:r>
            <a:r>
              <a:rPr lang="en-US" altLang="zh-CN" b="1" dirty="0" err="1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Kubernetes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对比</a:t>
            </a:r>
            <a:endParaRPr lang="zh-CN" altLang="en-US" b="1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3" name="直接连接符 4"/>
          <p:cNvCxnSpPr/>
          <p:nvPr/>
        </p:nvCxnSpPr>
        <p:spPr>
          <a:xfrm>
            <a:off x="0" y="68693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4"/>
          <p:cNvCxnSpPr/>
          <p:nvPr/>
        </p:nvCxnSpPr>
        <p:spPr>
          <a:xfrm>
            <a:off x="10160" y="672197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566821" y="4946205"/>
            <a:ext cx="8349327" cy="1345507"/>
          </a:xfrm>
          <a:prstGeom prst="rect">
            <a:avLst/>
          </a:prstGeom>
          <a:noFill/>
          <a:ln w="9525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65171" y="5120230"/>
            <a:ext cx="67516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altLang="zh-CN" sz="1600" dirty="0" smtClean="0">
                <a:latin typeface="微软雅黑"/>
                <a:ea typeface="微软雅黑"/>
                <a:cs typeface="微软雅黑"/>
              </a:rPr>
              <a:t>EWS</a:t>
            </a: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在调度层面，</a:t>
            </a:r>
            <a:r>
              <a:rPr lang="en-US" altLang="zh-CN" sz="1600" dirty="0" smtClean="0">
                <a:latin typeface="微软雅黑"/>
                <a:ea typeface="微软雅黑"/>
                <a:cs typeface="微软雅黑"/>
              </a:rPr>
              <a:t>Container</a:t>
            </a: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为主，</a:t>
            </a:r>
            <a:r>
              <a:rPr lang="en-US" altLang="zh-CN" sz="1600" dirty="0" smtClean="0">
                <a:latin typeface="微软雅黑"/>
                <a:ea typeface="微软雅黑"/>
                <a:cs typeface="微软雅黑"/>
              </a:rPr>
              <a:t>Node</a:t>
            </a: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为辅。</a:t>
            </a:r>
            <a:endParaRPr lang="zh-CN" altLang="en-US" sz="16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65171" y="5476818"/>
            <a:ext cx="74943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将模型分为运维段和开发段，引入</a:t>
            </a:r>
            <a:r>
              <a:rPr lang="en-US" altLang="zh-CN" sz="1600" dirty="0" err="1" smtClean="0">
                <a:latin typeface="微软雅黑"/>
                <a:ea typeface="微软雅黑"/>
                <a:cs typeface="微软雅黑"/>
              </a:rPr>
              <a:t>Region,Zone,App</a:t>
            </a: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概念，匹配现有业务模型</a:t>
            </a:r>
            <a:endParaRPr lang="zh-CN" altLang="en-US" sz="16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65171" y="5857423"/>
            <a:ext cx="825097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altLang="zh-CN" sz="1600" dirty="0" smtClean="0">
                <a:latin typeface="微软雅黑"/>
                <a:ea typeface="微软雅黑"/>
                <a:cs typeface="微软雅黑"/>
              </a:rPr>
              <a:t>EWS</a:t>
            </a:r>
            <a:r>
              <a:rPr lang="zh-CN" altLang="en-US" sz="1600" dirty="0">
                <a:latin typeface="微软雅黑"/>
                <a:ea typeface="微软雅黑"/>
                <a:cs typeface="微软雅黑"/>
              </a:rPr>
              <a:t> </a:t>
            </a: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不强调块存储，但强调存有状态业务服务化，即使用</a:t>
            </a:r>
            <a:r>
              <a:rPr lang="en-US" altLang="zh-CN" sz="1600" dirty="0" smtClean="0">
                <a:latin typeface="微软雅黑"/>
                <a:ea typeface="微软雅黑"/>
                <a:cs typeface="微软雅黑"/>
              </a:rPr>
              <a:t>RDS,OSS,OCS</a:t>
            </a: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等服务化存储</a:t>
            </a:r>
            <a:endParaRPr lang="zh-CN" altLang="en-US" sz="1600" dirty="0"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42201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43546" y="145150"/>
            <a:ext cx="7206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EWS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容器网络虚拟化 </a:t>
            </a:r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–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 功能</a:t>
            </a:r>
            <a:endParaRPr lang="zh-CN" altLang="en-US" b="1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69783" y="4609138"/>
            <a:ext cx="51657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8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b="1" dirty="0" err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Docker</a:t>
            </a:r>
            <a:r>
              <a:rPr lang="zh-CN" altLang="en-US" sz="16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Host</a:t>
            </a:r>
            <a:r>
              <a:rPr lang="zh-CN" altLang="en-US" sz="16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模式，混布存在端口冲突。</a:t>
            </a:r>
            <a:endParaRPr lang="en-US" altLang="zh-CN" sz="16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27585" y="1529581"/>
            <a:ext cx="39642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跨主机容器间网络访问</a:t>
            </a:r>
            <a:endParaRPr lang="en-US" altLang="zh-CN" sz="16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8" name="直接连接符 4"/>
          <p:cNvCxnSpPr/>
          <p:nvPr/>
        </p:nvCxnSpPr>
        <p:spPr>
          <a:xfrm>
            <a:off x="-37719" y="68693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5"/>
          <p:cNvCxnSpPr/>
          <p:nvPr/>
        </p:nvCxnSpPr>
        <p:spPr>
          <a:xfrm>
            <a:off x="0" y="6552281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20707" y="878832"/>
            <a:ext cx="20706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rgbClr val="CC0000"/>
                </a:solidFill>
                <a:latin typeface="微软雅黑" pitchFamily="34" charset="-122"/>
                <a:ea typeface="微软雅黑" pitchFamily="34" charset="-122"/>
              </a:rPr>
              <a:t>容器网络需求</a:t>
            </a:r>
            <a:endParaRPr lang="en-US" altLang="zh-CN" sz="2000" b="1" dirty="0">
              <a:solidFill>
                <a:srgbClr val="CC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31292" y="1959679"/>
            <a:ext cx="39642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支持灵活负载均衡</a:t>
            </a:r>
            <a:endParaRPr lang="en-US" altLang="zh-CN" sz="16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31292" y="2413629"/>
            <a:ext cx="39642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云服务访问（</a:t>
            </a:r>
            <a:r>
              <a:rPr lang="en-US" altLang="zh-CN" sz="16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RDS</a:t>
            </a:r>
            <a:r>
              <a:rPr lang="zh-CN" altLang="en-US" sz="16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16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OCS</a:t>
            </a:r>
            <a:r>
              <a:rPr lang="zh-CN" altLang="en-US" sz="16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16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OSS</a:t>
            </a:r>
            <a:r>
              <a:rPr lang="zh-CN" altLang="en-US" sz="16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16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44251" y="2872400"/>
            <a:ext cx="39642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多租户网络隔离</a:t>
            </a:r>
            <a:endParaRPr lang="en-US" altLang="zh-CN" sz="16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9529" y="4058307"/>
            <a:ext cx="31623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rgbClr val="CC0000"/>
                </a:solidFill>
                <a:latin typeface="微软雅黑" pitchFamily="34" charset="-122"/>
                <a:ea typeface="微软雅黑" pitchFamily="34" charset="-122"/>
              </a:rPr>
              <a:t>容器网络面临的问题</a:t>
            </a:r>
            <a:endParaRPr lang="en-US" altLang="zh-CN" sz="2000" b="1" dirty="0">
              <a:solidFill>
                <a:srgbClr val="CC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69783" y="4978470"/>
            <a:ext cx="82369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8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b="1" dirty="0" err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Docker</a:t>
            </a:r>
            <a:r>
              <a:rPr lang="zh-CN" altLang="en-US" sz="16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NAT</a:t>
            </a:r>
            <a:r>
              <a:rPr lang="zh-CN" altLang="en-US" sz="16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 模式，</a:t>
            </a:r>
            <a:r>
              <a:rPr lang="en-US" altLang="zh-CN" sz="1600" b="1" dirty="0" err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Ip</a:t>
            </a:r>
            <a:r>
              <a:rPr lang="zh-CN" altLang="en-US" sz="16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地址敏感服务改造大，无法支持服务发现。</a:t>
            </a:r>
            <a:endParaRPr lang="en-US" altLang="zh-CN" sz="16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82741" y="5396538"/>
            <a:ext cx="846246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Overlay</a:t>
            </a:r>
            <a:r>
              <a:rPr lang="zh-CN" altLang="en-US" sz="16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网络，涉及</a:t>
            </a:r>
            <a:r>
              <a:rPr lang="en-US" altLang="zh-CN" sz="16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IP</a:t>
            </a:r>
            <a:r>
              <a:rPr lang="zh-CN" altLang="en-US" sz="16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地址规划，</a:t>
            </a:r>
            <a:r>
              <a:rPr lang="en-US" altLang="zh-CN" sz="16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MAC</a:t>
            </a:r>
            <a:r>
              <a:rPr lang="zh-CN" altLang="en-US" sz="16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地址分配，</a:t>
            </a:r>
            <a:r>
              <a:rPr lang="zh-CN" altLang="en-US" sz="16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网络设备收敛比等问题</a:t>
            </a:r>
            <a:endParaRPr lang="en-US" altLang="zh-CN" sz="16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92380" y="5785674"/>
            <a:ext cx="846246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Overlay</a:t>
            </a:r>
            <a:r>
              <a:rPr lang="zh-CN" altLang="en-US" sz="16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网络安全性，可维护性，容量规划问题</a:t>
            </a:r>
            <a:endParaRPr lang="en-US" altLang="zh-CN" sz="16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53502" y="3393781"/>
            <a:ext cx="8383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弹性计算要求</a:t>
            </a:r>
            <a:r>
              <a:rPr lang="en-US" altLang="zh-CN" sz="16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Container</a:t>
            </a:r>
            <a:r>
              <a:rPr lang="zh-CN" altLang="en-US" sz="16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网络具备</a:t>
            </a:r>
            <a:r>
              <a:rPr lang="en-US" altLang="zh-CN" sz="16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IP</a:t>
            </a:r>
            <a:r>
              <a:rPr lang="zh-CN" altLang="en-US" sz="16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地址漂移能力</a:t>
            </a:r>
            <a:endParaRPr lang="en-US" altLang="zh-CN" sz="16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 descr="TAE3.0网络hostNa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967" y="851115"/>
            <a:ext cx="4504421" cy="229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369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43546" y="-37730"/>
            <a:ext cx="7206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EWS 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容器网络架构</a:t>
            </a:r>
            <a:endParaRPr lang="zh-CN" altLang="en-US" b="1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4" name="直接连接符 4"/>
          <p:cNvCxnSpPr/>
          <p:nvPr/>
        </p:nvCxnSpPr>
        <p:spPr>
          <a:xfrm>
            <a:off x="0" y="45325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5"/>
          <p:cNvCxnSpPr/>
          <p:nvPr/>
        </p:nvCxnSpPr>
        <p:spPr>
          <a:xfrm>
            <a:off x="0" y="626586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2679486" y="6341780"/>
            <a:ext cx="3782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err="1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Docker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1.9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Overlay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网络</a:t>
            </a:r>
            <a:endParaRPr lang="zh-CN" altLang="en-US" b="1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8320"/>
            <a:ext cx="9144000" cy="585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262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43547" y="114670"/>
            <a:ext cx="3898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EWS 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容器网络多租户架构</a:t>
            </a:r>
            <a:endParaRPr lang="zh-CN" altLang="en-US" b="1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4" name="直接连接符 4"/>
          <p:cNvCxnSpPr/>
          <p:nvPr/>
        </p:nvCxnSpPr>
        <p:spPr>
          <a:xfrm>
            <a:off x="0" y="68693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5"/>
          <p:cNvCxnSpPr/>
          <p:nvPr/>
        </p:nvCxnSpPr>
        <p:spPr>
          <a:xfrm>
            <a:off x="0" y="653002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图片 6" descr="Zookeeper多租户网络模型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40" y="736600"/>
            <a:ext cx="8206740" cy="343699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69783" y="4261912"/>
            <a:ext cx="861005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网络驱动</a:t>
            </a:r>
            <a:r>
              <a:rPr lang="en-US" altLang="zh-CN" sz="1600" b="1" dirty="0" err="1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libkv</a:t>
            </a:r>
            <a:r>
              <a:rPr lang="zh-CN" altLang="en-US" sz="16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支持</a:t>
            </a:r>
            <a:r>
              <a:rPr lang="en-US" altLang="zh-CN" sz="1600" b="1" dirty="0" err="1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zk</a:t>
            </a:r>
            <a:r>
              <a:rPr lang="zh-CN" altLang="en-US" sz="16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鉴权，只有</a:t>
            </a:r>
            <a:r>
              <a:rPr lang="en-US" altLang="zh-CN" sz="16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Agent</a:t>
            </a:r>
            <a:r>
              <a:rPr lang="zh-CN" altLang="en-US" sz="16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可以执行网络控制命令，用户无法控制网络</a:t>
            </a:r>
            <a:endParaRPr lang="en-US" altLang="zh-CN" sz="16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9783" y="4641404"/>
            <a:ext cx="861005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不同用户之间通过</a:t>
            </a:r>
            <a:r>
              <a:rPr lang="en-US" altLang="zh-CN" sz="1600" b="1" dirty="0" err="1" smtClean="0">
                <a:latin typeface="微软雅黑" pitchFamily="34" charset="-122"/>
                <a:ea typeface="微软雅黑" pitchFamily="34" charset="-122"/>
              </a:rPr>
              <a:t>Vxlan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进行网络隔离，每个用户可配置多个</a:t>
            </a:r>
            <a:r>
              <a:rPr lang="en-US" altLang="zh-CN" sz="1600" b="1" dirty="0" err="1" smtClean="0">
                <a:latin typeface="微软雅黑" pitchFamily="34" charset="-122"/>
                <a:ea typeface="微软雅黑" pitchFamily="34" charset="-122"/>
              </a:rPr>
              <a:t>VxLanID</a:t>
            </a:r>
            <a:endParaRPr lang="en-US" altLang="zh-CN" sz="14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3547" y="5379473"/>
            <a:ext cx="7692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800" b="1" dirty="0" smtClean="0">
                <a:solidFill>
                  <a:srgbClr val="CC0000"/>
                </a:solidFill>
                <a:latin typeface="微软雅黑" pitchFamily="34" charset="-122"/>
                <a:ea typeface="微软雅黑" pitchFamily="34" charset="-122"/>
              </a:rPr>
              <a:t>部署</a:t>
            </a:r>
            <a:endParaRPr lang="en-US" altLang="zh-CN" sz="2000" b="1" dirty="0">
              <a:solidFill>
                <a:srgbClr val="CC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78302" y="5100320"/>
            <a:ext cx="3385697" cy="1259840"/>
          </a:xfrm>
          <a:prstGeom prst="rect">
            <a:avLst/>
          </a:prstGeom>
          <a:noFill/>
          <a:ln w="9525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78303" y="5215424"/>
            <a:ext cx="35888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4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</a:t>
            </a:r>
            <a:r>
              <a:rPr lang="en-US" altLang="zh-CN" sz="14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ZK</a:t>
            </a:r>
            <a:r>
              <a:rPr lang="zh-CN" altLang="en-US" sz="14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集群多节点部署，海量容器节点</a:t>
            </a:r>
            <a:endParaRPr lang="en-US" altLang="zh-CN" sz="14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78303" y="5487096"/>
            <a:ext cx="35888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altLang="zh-CN" sz="1400" b="1" dirty="0" err="1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ZKDocker</a:t>
            </a:r>
            <a:r>
              <a:rPr lang="zh-CN" altLang="en-US" sz="14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化，</a:t>
            </a:r>
            <a:r>
              <a:rPr lang="en-US" altLang="zh-CN" sz="1400" b="1" dirty="0" err="1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ACSAdmin</a:t>
            </a:r>
            <a:r>
              <a:rPr lang="zh-CN" altLang="en-US" sz="14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管</a:t>
            </a:r>
            <a:r>
              <a:rPr lang="zh-CN" altLang="en-US" sz="14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控，告警</a:t>
            </a:r>
            <a:endParaRPr lang="en-US" altLang="zh-CN" sz="14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267201" y="5369313"/>
            <a:ext cx="11074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rgbClr val="CC0000"/>
                </a:solidFill>
                <a:latin typeface="微软雅黑" pitchFamily="34" charset="-122"/>
                <a:ea typeface="微软雅黑" pitchFamily="34" charset="-122"/>
              </a:rPr>
              <a:t>扩展性</a:t>
            </a:r>
            <a:endParaRPr lang="en-US" altLang="zh-CN" sz="2000" b="1" dirty="0">
              <a:solidFill>
                <a:srgbClr val="CC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5240143" y="5120640"/>
            <a:ext cx="3162176" cy="1239520"/>
          </a:xfrm>
          <a:prstGeom prst="rect">
            <a:avLst/>
          </a:prstGeom>
          <a:noFill/>
          <a:ln w="9525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240143" y="5235744"/>
            <a:ext cx="22680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4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单集群海量</a:t>
            </a:r>
            <a:r>
              <a:rPr lang="en-US" altLang="zh-CN" sz="14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ECS</a:t>
            </a:r>
            <a:r>
              <a:rPr lang="zh-CN" altLang="en-US" sz="14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节点</a:t>
            </a:r>
            <a:endParaRPr lang="en-US" altLang="zh-CN" sz="14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240142" y="5771576"/>
            <a:ext cx="31621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altLang="zh-CN" sz="1400" b="1" dirty="0" err="1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NameSpace</a:t>
            </a:r>
            <a:r>
              <a:rPr lang="zh-CN" altLang="en-US" sz="14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400" b="1" dirty="0" err="1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Dir</a:t>
            </a:r>
            <a:r>
              <a:rPr lang="zh-CN" altLang="en-US" sz="14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目录集群间迁移</a:t>
            </a:r>
            <a:endParaRPr lang="en-US" altLang="zh-CN" sz="14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78303" y="5784415"/>
            <a:ext cx="30199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4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数据盘定期</a:t>
            </a:r>
            <a:r>
              <a:rPr lang="en-US" altLang="zh-CN" sz="1400" b="1" dirty="0" err="1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SnapShot</a:t>
            </a:r>
            <a:endParaRPr lang="en-US" altLang="zh-CN" sz="14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240143" y="5499904"/>
            <a:ext cx="22680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4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集群间动态迁移</a:t>
            </a:r>
            <a:endParaRPr lang="en-US" altLang="zh-CN" sz="14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0729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43546" y="145150"/>
            <a:ext cx="7206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EWS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弹性计算</a:t>
            </a:r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-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动态迁移</a:t>
            </a:r>
            <a:endParaRPr lang="zh-CN" altLang="en-US" b="1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3" name="图片 2" descr="EWS弹性计算架构图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6" y="1040588"/>
            <a:ext cx="5520976" cy="4574009"/>
          </a:xfrm>
          <a:prstGeom prst="rect">
            <a:avLst/>
          </a:prstGeom>
        </p:spPr>
      </p:pic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5646542" y="1471882"/>
            <a:ext cx="3386181" cy="3311803"/>
          </a:xfrm>
          <a:prstGeom prst="rect">
            <a:avLst/>
          </a:prstGeom>
          <a:noFill/>
          <a:ln w="9525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638063" y="1981849"/>
            <a:ext cx="339466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无状态迁移扩容，不停服， 分钟级</a:t>
            </a:r>
            <a:endParaRPr lang="zh-CN" altLang="en-US" sz="1600" dirty="0"/>
          </a:p>
        </p:txBody>
      </p:sp>
      <p:sp>
        <p:nvSpPr>
          <p:cNvPr id="10" name="矩形 9"/>
          <p:cNvSpPr/>
          <p:nvPr/>
        </p:nvSpPr>
        <p:spPr>
          <a:xfrm>
            <a:off x="5636153" y="2540401"/>
            <a:ext cx="3204748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有状态配置类迁移扩容，不停服，分钟级</a:t>
            </a:r>
            <a:endParaRPr lang="zh-CN" altLang="en-US" sz="1600" dirty="0"/>
          </a:p>
        </p:txBody>
      </p:sp>
      <p:sp>
        <p:nvSpPr>
          <p:cNvPr id="11" name="矩形 10"/>
          <p:cNvSpPr/>
          <p:nvPr/>
        </p:nvSpPr>
        <p:spPr>
          <a:xfrm>
            <a:off x="5624283" y="1504262"/>
            <a:ext cx="32047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扩容镜像预热</a:t>
            </a:r>
            <a:endParaRPr lang="zh-CN" altLang="en-US" sz="16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656702" y="3717288"/>
            <a:ext cx="33139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混布 </a:t>
            </a:r>
            <a:r>
              <a:rPr lang="en-US" altLang="zh-CN" sz="1600" dirty="0" smtClean="0">
                <a:latin typeface="微软雅黑"/>
                <a:ea typeface="微软雅黑"/>
                <a:cs typeface="微软雅黑"/>
              </a:rPr>
              <a:t>java</a:t>
            </a:r>
            <a:r>
              <a:rPr lang="zh-CN" altLang="zh-CN" sz="1600" dirty="0" smtClean="0">
                <a:latin typeface="微软雅黑"/>
                <a:ea typeface="微软雅黑"/>
                <a:cs typeface="微软雅黑"/>
              </a:rPr>
              <a:t>1</a:t>
            </a: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：</a:t>
            </a:r>
            <a:r>
              <a:rPr lang="en-US" altLang="zh-CN" sz="1600" dirty="0" smtClean="0">
                <a:latin typeface="微软雅黑"/>
                <a:ea typeface="微软雅黑"/>
                <a:cs typeface="微软雅黑"/>
              </a:rPr>
              <a:t>2</a:t>
            </a: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1600" dirty="0" smtClean="0">
                <a:latin typeface="微软雅黑"/>
                <a:ea typeface="微软雅黑"/>
                <a:cs typeface="微软雅黑"/>
              </a:rPr>
              <a:t>php1</a:t>
            </a: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：</a:t>
            </a:r>
            <a:r>
              <a:rPr lang="en-US" altLang="zh-CN" sz="1600" dirty="0" smtClean="0">
                <a:latin typeface="微软雅黑"/>
                <a:ea typeface="微软雅黑"/>
                <a:cs typeface="微软雅黑"/>
              </a:rPr>
              <a:t>4</a:t>
            </a:r>
            <a:endParaRPr lang="zh-CN" altLang="en-US" sz="16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647515" y="4334080"/>
            <a:ext cx="33139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故障告警检测分钟级</a:t>
            </a:r>
            <a:endParaRPr lang="zh-CN" altLang="en-US" sz="1600" dirty="0"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4" name="直接连接符 4"/>
          <p:cNvCxnSpPr/>
          <p:nvPr/>
        </p:nvCxnSpPr>
        <p:spPr>
          <a:xfrm>
            <a:off x="0" y="68693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5"/>
          <p:cNvCxnSpPr/>
          <p:nvPr/>
        </p:nvCxnSpPr>
        <p:spPr>
          <a:xfrm>
            <a:off x="0" y="626586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5656702" y="3208644"/>
            <a:ext cx="34872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有状态数据类迁移扩容，分钟级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063944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43546" y="145150"/>
            <a:ext cx="7206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EWS</a:t>
            </a:r>
            <a:r>
              <a:rPr lang="zh-CN" altLang="en-US" b="1" dirty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监控和</a:t>
            </a:r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APM</a:t>
            </a:r>
            <a:endParaRPr lang="zh-CN" altLang="en-US" b="1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4" name="直接连接符 4"/>
          <p:cNvCxnSpPr/>
          <p:nvPr/>
        </p:nvCxnSpPr>
        <p:spPr>
          <a:xfrm>
            <a:off x="0" y="68693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5"/>
          <p:cNvCxnSpPr/>
          <p:nvPr/>
        </p:nvCxnSpPr>
        <p:spPr>
          <a:xfrm>
            <a:off x="7568" y="647922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816" y="4498340"/>
            <a:ext cx="6634360" cy="16219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4215" y="3135010"/>
            <a:ext cx="3855838" cy="786198"/>
          </a:xfrm>
          <a:prstGeom prst="rect">
            <a:avLst/>
          </a:prstGeom>
        </p:spPr>
      </p:pic>
      <p:sp>
        <p:nvSpPr>
          <p:cNvPr id="3" name="上下箭头 2"/>
          <p:cNvSpPr/>
          <p:nvPr/>
        </p:nvSpPr>
        <p:spPr bwMode="auto">
          <a:xfrm>
            <a:off x="4427695" y="3900904"/>
            <a:ext cx="365760" cy="597435"/>
          </a:xfrm>
          <a:prstGeom prst="upDownArrow">
            <a:avLst/>
          </a:prstGeom>
          <a:noFill/>
          <a:ln w="9525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4" name="组 63"/>
          <p:cNvGrpSpPr/>
          <p:nvPr/>
        </p:nvGrpSpPr>
        <p:grpSpPr>
          <a:xfrm>
            <a:off x="2606560" y="1166742"/>
            <a:ext cx="5052409" cy="250494"/>
            <a:chOff x="652768" y="4443426"/>
            <a:chExt cx="5052409" cy="326009"/>
          </a:xfrm>
        </p:grpSpPr>
        <p:sp>
          <p:nvSpPr>
            <p:cNvPr id="65" name="圆角矩形 64"/>
            <p:cNvSpPr/>
            <p:nvPr/>
          </p:nvSpPr>
          <p:spPr bwMode="auto">
            <a:xfrm>
              <a:off x="652768" y="4443426"/>
              <a:ext cx="1150076" cy="32600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defRPr/>
              </a:pPr>
              <a:r>
                <a:rPr lang="en-US" altLang="zh-CN" sz="105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QPS</a:t>
              </a:r>
              <a:r>
                <a:rPr lang="zh-CN" altLang="en-US" sz="105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105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RT</a:t>
              </a:r>
              <a:r>
                <a:rPr lang="zh-CN" altLang="en-US" sz="105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105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PV</a:t>
              </a:r>
              <a:endPara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圆角矩形 65"/>
            <p:cNvSpPr/>
            <p:nvPr/>
          </p:nvSpPr>
          <p:spPr bwMode="auto">
            <a:xfrm>
              <a:off x="1917042" y="4443426"/>
              <a:ext cx="1344323" cy="32407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>
                <a:defRPr/>
              </a:pPr>
              <a:r>
                <a:rPr lang="en-US" altLang="zh-CN" sz="105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CPU</a:t>
              </a:r>
              <a:r>
                <a:rPr lang="zh-CN" altLang="en-US" sz="105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、内存、带宽</a:t>
              </a:r>
              <a:endPara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圆角矩形 66"/>
            <p:cNvSpPr/>
            <p:nvPr/>
          </p:nvSpPr>
          <p:spPr bwMode="auto">
            <a:xfrm>
              <a:off x="3341097" y="4445363"/>
              <a:ext cx="1129303" cy="32407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defRPr/>
              </a:pPr>
              <a:r>
                <a:rPr lang="zh-CN" altLang="en-US" sz="105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访问请求</a:t>
              </a:r>
              <a:r>
                <a:rPr lang="en-US" altLang="zh-CN" sz="105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URI</a:t>
              </a:r>
              <a:endPara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圆角矩形 67"/>
            <p:cNvSpPr/>
            <p:nvPr/>
          </p:nvSpPr>
          <p:spPr bwMode="auto">
            <a:xfrm>
              <a:off x="4616514" y="4443426"/>
              <a:ext cx="1088663" cy="32407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defRPr/>
              </a:pPr>
              <a:r>
                <a:rPr lang="zh-CN" altLang="en-US" sz="105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数据源监控</a:t>
              </a:r>
              <a:endPara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9" name="圆角矩形 68"/>
          <p:cNvSpPr/>
          <p:nvPr/>
        </p:nvSpPr>
        <p:spPr bwMode="auto">
          <a:xfrm>
            <a:off x="2607012" y="1527344"/>
            <a:ext cx="1149624" cy="262796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>
              <a:defRPr/>
            </a:pPr>
            <a:r>
              <a:rPr lang="zh-CN" altLang="en-US" sz="105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健康检查报警</a:t>
            </a:r>
            <a:endParaRPr lang="zh-CN" altLang="en-US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圆角矩形 69"/>
          <p:cNvSpPr/>
          <p:nvPr/>
        </p:nvSpPr>
        <p:spPr bwMode="auto">
          <a:xfrm>
            <a:off x="3860673" y="1527344"/>
            <a:ext cx="1344323" cy="262796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>
              <a:defRPr/>
            </a:pPr>
            <a:r>
              <a:rPr lang="en-US" altLang="zh-CN" sz="105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CPU/</a:t>
            </a:r>
            <a:r>
              <a:rPr lang="zh-CN" altLang="en-US" sz="105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磁盘报警</a:t>
            </a:r>
            <a:endParaRPr lang="zh-CN" altLang="en-US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圆角矩形 70"/>
          <p:cNvSpPr/>
          <p:nvPr/>
        </p:nvSpPr>
        <p:spPr bwMode="auto">
          <a:xfrm>
            <a:off x="5294889" y="1527344"/>
            <a:ext cx="1115264" cy="262796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>
              <a:defRPr/>
            </a:pPr>
            <a:r>
              <a:rPr lang="en-US" altLang="zh-CN" sz="105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RT</a:t>
            </a:r>
            <a:r>
              <a:rPr lang="zh-CN" altLang="en-US" sz="105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设置报警</a:t>
            </a:r>
            <a:endParaRPr lang="zh-CN" altLang="en-US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圆角矩形 71"/>
          <p:cNvSpPr/>
          <p:nvPr/>
        </p:nvSpPr>
        <p:spPr bwMode="auto">
          <a:xfrm>
            <a:off x="6566610" y="1527344"/>
            <a:ext cx="1115264" cy="262796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>
              <a:defRPr/>
            </a:pPr>
            <a:r>
              <a:rPr lang="zh-CN" altLang="en-US" sz="105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数据库报警</a:t>
            </a:r>
            <a:endParaRPr lang="zh-CN" altLang="en-US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3" name="组 72"/>
          <p:cNvGrpSpPr/>
          <p:nvPr/>
        </p:nvGrpSpPr>
        <p:grpSpPr>
          <a:xfrm>
            <a:off x="2606558" y="1870106"/>
            <a:ext cx="5075316" cy="258329"/>
            <a:chOff x="693406" y="5146791"/>
            <a:chExt cx="5075316" cy="330118"/>
          </a:xfrm>
        </p:grpSpPr>
        <p:sp>
          <p:nvSpPr>
            <p:cNvPr id="74" name="圆角矩形 73"/>
            <p:cNvSpPr/>
            <p:nvPr/>
          </p:nvSpPr>
          <p:spPr bwMode="auto">
            <a:xfrm>
              <a:off x="693406" y="5146791"/>
              <a:ext cx="1150077" cy="33011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defRPr/>
              </a:pPr>
              <a:r>
                <a:rPr lang="zh-CN" altLang="en-US" sz="105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应用日志</a:t>
              </a:r>
              <a:endPara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圆角矩形 74"/>
            <p:cNvSpPr/>
            <p:nvPr/>
          </p:nvSpPr>
          <p:spPr bwMode="auto">
            <a:xfrm>
              <a:off x="1937362" y="5146791"/>
              <a:ext cx="1344322" cy="32407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defRPr/>
              </a:pPr>
              <a:r>
                <a:rPr lang="zh-CN" altLang="en-US" sz="105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实时日志</a:t>
              </a:r>
              <a:endPara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圆角矩形 75"/>
            <p:cNvSpPr/>
            <p:nvPr/>
          </p:nvSpPr>
          <p:spPr bwMode="auto">
            <a:xfrm>
              <a:off x="3387565" y="5146791"/>
              <a:ext cx="1109436" cy="32407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defRPr/>
              </a:pPr>
              <a:r>
                <a:rPr lang="zh-CN" altLang="en-US" sz="105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错误日志联动</a:t>
              </a:r>
              <a:endPara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圆角矩形 76"/>
            <p:cNvSpPr/>
            <p:nvPr/>
          </p:nvSpPr>
          <p:spPr bwMode="auto">
            <a:xfrm>
              <a:off x="4659286" y="5152836"/>
              <a:ext cx="1109436" cy="32407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defRPr/>
              </a:pPr>
              <a:r>
                <a:rPr lang="zh-CN" altLang="en-US" sz="105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日志搜索</a:t>
              </a:r>
              <a:endPara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组 77"/>
          <p:cNvGrpSpPr/>
          <p:nvPr/>
        </p:nvGrpSpPr>
        <p:grpSpPr>
          <a:xfrm>
            <a:off x="2596851" y="2204462"/>
            <a:ext cx="5074863" cy="238934"/>
            <a:chOff x="693859" y="5562426"/>
            <a:chExt cx="5074863" cy="324073"/>
          </a:xfrm>
        </p:grpSpPr>
        <p:sp>
          <p:nvSpPr>
            <p:cNvPr id="79" name="圆角矩形 78"/>
            <p:cNvSpPr/>
            <p:nvPr/>
          </p:nvSpPr>
          <p:spPr bwMode="auto">
            <a:xfrm>
              <a:off x="693859" y="5562426"/>
              <a:ext cx="1149624" cy="32407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defRPr/>
              </a:pPr>
              <a:r>
                <a:rPr lang="zh-CN" altLang="en-US" sz="105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连接数监控</a:t>
              </a:r>
              <a:endPara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圆角矩形 79"/>
            <p:cNvSpPr/>
            <p:nvPr/>
          </p:nvSpPr>
          <p:spPr bwMode="auto">
            <a:xfrm>
              <a:off x="1957682" y="5562426"/>
              <a:ext cx="1303682" cy="32407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defRPr/>
              </a:pPr>
              <a:r>
                <a:rPr lang="zh-CN" altLang="en-US" sz="105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存储空间</a:t>
              </a:r>
              <a:endPara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圆角矩形 80"/>
            <p:cNvSpPr/>
            <p:nvPr/>
          </p:nvSpPr>
          <p:spPr bwMode="auto">
            <a:xfrm>
              <a:off x="4659286" y="5562426"/>
              <a:ext cx="1109436" cy="32407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defRPr/>
              </a:pPr>
              <a:r>
                <a:rPr lang="zh-CN" altLang="en-US" sz="105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慢</a:t>
              </a:r>
              <a:r>
                <a:rPr lang="en-US" altLang="zh-CN" sz="105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SQL</a:t>
              </a:r>
              <a:endPara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2" name="圆角矩形 81"/>
          <p:cNvSpPr/>
          <p:nvPr/>
        </p:nvSpPr>
        <p:spPr bwMode="auto">
          <a:xfrm>
            <a:off x="5300716" y="2204463"/>
            <a:ext cx="1082835" cy="238933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>
              <a:defRPr/>
            </a:pPr>
            <a:r>
              <a:rPr lang="en-US" altLang="zh-CN" sz="9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en-US" sz="9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执行记录</a:t>
            </a:r>
            <a:endParaRPr lang="zh-CN" altLang="en-US" sz="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1763658" y="1139804"/>
            <a:ext cx="8744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zh-CN" altLang="en-US" sz="1200" b="1" dirty="0" smtClean="0">
                <a:solidFill>
                  <a:srgbClr val="FF6600"/>
                </a:solidFill>
                <a:latin typeface="微软雅黑"/>
                <a:ea typeface="微软雅黑"/>
                <a:cs typeface="微软雅黑"/>
              </a:rPr>
              <a:t>应用监控</a:t>
            </a:r>
            <a:endParaRPr lang="en-US" altLang="zh-CN" sz="1200" b="1" dirty="0">
              <a:solidFill>
                <a:srgbClr val="FF66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1765623" y="1482661"/>
            <a:ext cx="5052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rPr lang="zh-CN" altLang="en-US" sz="1200" b="1" dirty="0" smtClean="0">
                <a:solidFill>
                  <a:srgbClr val="FF6600"/>
                </a:solidFill>
                <a:latin typeface="微软雅黑"/>
                <a:ea typeface="微软雅黑"/>
                <a:cs typeface="微软雅黑"/>
              </a:rPr>
              <a:t>报警</a:t>
            </a:r>
            <a:endParaRPr lang="en-US" altLang="zh-CN" sz="1200" b="1" dirty="0" smtClean="0">
              <a:solidFill>
                <a:srgbClr val="FF66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1765623" y="1851436"/>
            <a:ext cx="78933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rPr lang="zh-CN" altLang="en-US" sz="1200" b="1" dirty="0" smtClean="0">
                <a:solidFill>
                  <a:srgbClr val="FF6600"/>
                </a:solidFill>
                <a:latin typeface="微软雅黑"/>
                <a:ea typeface="微软雅黑"/>
                <a:cs typeface="微软雅黑"/>
              </a:rPr>
              <a:t>日志</a:t>
            </a:r>
            <a:endParaRPr lang="en-US" altLang="zh-CN" sz="1200" b="1" dirty="0">
              <a:solidFill>
                <a:srgbClr val="FF66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1631578" y="2166397"/>
            <a:ext cx="8744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>
                <a:solidFill>
                  <a:srgbClr val="000000"/>
                </a:solidFill>
              </a:defRPr>
            </a:pPr>
            <a:r>
              <a:rPr lang="zh-CN" altLang="en-US" sz="1200" b="1" dirty="0" smtClean="0">
                <a:solidFill>
                  <a:srgbClr val="FF6600"/>
                </a:solidFill>
                <a:latin typeface="微软雅黑"/>
                <a:ea typeface="微软雅黑"/>
                <a:cs typeface="微软雅黑"/>
              </a:rPr>
              <a:t>数据库</a:t>
            </a:r>
            <a:endParaRPr lang="en-US" altLang="zh-CN" sz="1200" b="1" dirty="0">
              <a:solidFill>
                <a:srgbClr val="FF66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7" name="Rectangle 7"/>
          <p:cNvSpPr>
            <a:spLocks noChangeArrowheads="1"/>
          </p:cNvSpPr>
          <p:nvPr/>
        </p:nvSpPr>
        <p:spPr bwMode="auto">
          <a:xfrm>
            <a:off x="1133956" y="1031155"/>
            <a:ext cx="7166764" cy="1554480"/>
          </a:xfrm>
          <a:prstGeom prst="rect">
            <a:avLst/>
          </a:prstGeom>
          <a:noFill/>
          <a:ln w="9525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80273" y="1511213"/>
            <a:ext cx="8130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监控</a:t>
            </a:r>
            <a:endParaRPr lang="zh-CN" altLang="en-US" dirty="0"/>
          </a:p>
        </p:txBody>
      </p:sp>
      <p:sp>
        <p:nvSpPr>
          <p:cNvPr id="88" name="Rectangle 7"/>
          <p:cNvSpPr>
            <a:spLocks noChangeArrowheads="1"/>
          </p:cNvSpPr>
          <p:nvPr/>
        </p:nvSpPr>
        <p:spPr bwMode="auto">
          <a:xfrm>
            <a:off x="1133738" y="2925910"/>
            <a:ext cx="7166982" cy="3383450"/>
          </a:xfrm>
          <a:prstGeom prst="rect">
            <a:avLst/>
          </a:prstGeom>
          <a:noFill/>
          <a:ln w="9525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203078" y="4083314"/>
            <a:ext cx="8902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APM</a:t>
            </a:r>
            <a:endParaRPr lang="zh-CN" altLang="en-US" b="1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766979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43548" y="145154"/>
            <a:ext cx="7206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EWS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高质量架构能力</a:t>
            </a:r>
            <a:r>
              <a:rPr lang="en-US" altLang="zh-CN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 – 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产品演示</a:t>
            </a:r>
            <a:endParaRPr lang="zh-CN" altLang="en-US" b="1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28" name="直接连接符 4"/>
          <p:cNvCxnSpPr/>
          <p:nvPr/>
        </p:nvCxnSpPr>
        <p:spPr>
          <a:xfrm>
            <a:off x="0" y="68693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5"/>
          <p:cNvCxnSpPr/>
          <p:nvPr/>
        </p:nvCxnSpPr>
        <p:spPr>
          <a:xfrm>
            <a:off x="0" y="626586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2619991" y="2402168"/>
            <a:ext cx="365203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800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Demo</a:t>
            </a:r>
            <a:endParaRPr lang="zh-CN" altLang="en-US" sz="4400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24000"/>
            <a:ext cx="9144000" cy="378813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82700"/>
            <a:ext cx="9144000" cy="427445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295400"/>
            <a:ext cx="9144000" cy="42522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282700"/>
            <a:ext cx="9144000" cy="428044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282700"/>
            <a:ext cx="9144000" cy="428645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282700"/>
            <a:ext cx="9144000" cy="427319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1282700"/>
            <a:ext cx="9144000" cy="428263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282700"/>
            <a:ext cx="9144000" cy="427193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1079500"/>
            <a:ext cx="9144000" cy="468070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295400"/>
            <a:ext cx="9144000" cy="425481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1308100"/>
            <a:ext cx="9144000" cy="4232622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1308100"/>
            <a:ext cx="9144000" cy="423995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1054100"/>
            <a:ext cx="9144000" cy="473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86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51224-4-3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90" y="733779"/>
            <a:ext cx="8085667" cy="5837572"/>
          </a:xfrm>
          <a:prstGeom prst="rect">
            <a:avLst/>
          </a:prstGeom>
        </p:spPr>
      </p:pic>
      <p:sp>
        <p:nvSpPr>
          <p:cNvPr id="112" name="矩形 111"/>
          <p:cNvSpPr/>
          <p:nvPr/>
        </p:nvSpPr>
        <p:spPr>
          <a:xfrm>
            <a:off x="150854" y="-11241"/>
            <a:ext cx="90343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 smtClean="0">
                <a:solidFill>
                  <a:srgbClr val="CC0000"/>
                </a:solidFill>
                <a:latin typeface="微软雅黑" pitchFamily="34" charset="-122"/>
                <a:ea typeface="微软雅黑" pitchFamily="34" charset="-122"/>
              </a:rPr>
              <a:t>EWS</a:t>
            </a:r>
            <a:r>
              <a:rPr lang="zh-CN" altLang="en-US" sz="3200" b="1" dirty="0" smtClean="0">
                <a:solidFill>
                  <a:srgbClr val="CC0000"/>
                </a:solidFill>
                <a:latin typeface="微软雅黑" pitchFamily="34" charset="-122"/>
                <a:ea typeface="微软雅黑" pitchFamily="34" charset="-122"/>
              </a:rPr>
              <a:t> 产品架构图</a:t>
            </a:r>
            <a:endParaRPr lang="en-US" altLang="zh-CN" sz="3200" b="1" dirty="0" smtClean="0">
              <a:solidFill>
                <a:srgbClr val="CC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" name="直接连接符 4"/>
          <p:cNvCxnSpPr/>
          <p:nvPr/>
        </p:nvCxnSpPr>
        <p:spPr>
          <a:xfrm>
            <a:off x="0" y="62597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660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550999" y="2830066"/>
            <a:ext cx="4931822" cy="673947"/>
          </a:xfrm>
        </p:spPr>
        <p:txBody>
          <a:bodyPr>
            <a:noAutofit/>
          </a:bodyPr>
          <a:lstStyle/>
          <a:p>
            <a:r>
              <a:rPr kumimoji="1" lang="en-US" altLang="zh-CN" sz="2400" dirty="0" smtClean="0"/>
              <a:t>EWS</a:t>
            </a:r>
            <a:r>
              <a:rPr kumimoji="1" lang="zh-CN" altLang="en-US" sz="2400" dirty="0" smtClean="0"/>
              <a:t>团队 和 </a:t>
            </a:r>
            <a:r>
              <a:rPr kumimoji="1" lang="en-US" altLang="zh-CN" sz="2400" dirty="0" err="1" smtClean="0"/>
              <a:t>DevOps</a:t>
            </a:r>
            <a:r>
              <a:rPr kumimoji="1" lang="zh-CN" altLang="en-US" sz="2400" dirty="0" smtClean="0"/>
              <a:t> </a:t>
            </a:r>
            <a:endParaRPr kumimoji="1" lang="en-US" altLang="zh-CN" sz="2400" dirty="0" smtClean="0"/>
          </a:p>
        </p:txBody>
      </p:sp>
    </p:spTree>
    <p:extLst>
      <p:ext uri="{BB962C8B-B14F-4D97-AF65-F5344CB8AC3E}">
        <p14:creationId xmlns:p14="http://schemas.microsoft.com/office/powerpoint/2010/main" val="23007573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1780070" y="130762"/>
            <a:ext cx="5832266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12" rIns="91425" bIns="45712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 dirty="0" smtClean="0">
                <a:solidFill>
                  <a:srgbClr val="CC0000"/>
                </a:solidFill>
                <a:latin typeface="华文细黑" pitchFamily="2" charset="-122"/>
                <a:ea typeface="华文细黑" pitchFamily="2" charset="-122"/>
              </a:rPr>
              <a:t>什么是 “</a:t>
            </a:r>
            <a:r>
              <a:rPr lang="en-US" altLang="zh-CN" sz="2400" b="1" dirty="0" err="1" smtClean="0">
                <a:solidFill>
                  <a:srgbClr val="CC0000"/>
                </a:solidFill>
                <a:latin typeface="华文细黑" pitchFamily="2" charset="-122"/>
                <a:ea typeface="华文细黑" pitchFamily="2" charset="-122"/>
              </a:rPr>
              <a:t>DevOps</a:t>
            </a:r>
            <a:r>
              <a:rPr lang="zh-CN" altLang="en-US" sz="2400" b="1" dirty="0" smtClean="0">
                <a:solidFill>
                  <a:srgbClr val="CC0000"/>
                </a:solidFill>
                <a:latin typeface="华文细黑" pitchFamily="2" charset="-122"/>
                <a:ea typeface="华文细黑" pitchFamily="2" charset="-122"/>
              </a:rPr>
              <a:t>”？没有官方定义！</a:t>
            </a:r>
            <a:endParaRPr lang="zh-CN" altLang="en-US" sz="2400" b="1" dirty="0">
              <a:solidFill>
                <a:srgbClr val="CC0000"/>
              </a:solidFill>
              <a:latin typeface="华文细黑" pitchFamily="2" charset="-122"/>
              <a:ea typeface="华文细黑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73" y="1546710"/>
            <a:ext cx="2131831" cy="333508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6109" y="1546688"/>
            <a:ext cx="2195889" cy="33351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3585" y="1546689"/>
            <a:ext cx="1981507" cy="3335110"/>
          </a:xfrm>
          <a:prstGeom prst="rect">
            <a:avLst/>
          </a:prstGeom>
        </p:spPr>
      </p:pic>
      <p:sp>
        <p:nvSpPr>
          <p:cNvPr id="109" name="标题 2"/>
          <p:cNvSpPr txBox="1">
            <a:spLocks/>
          </p:cNvSpPr>
          <p:nvPr/>
        </p:nvSpPr>
        <p:spPr>
          <a:xfrm>
            <a:off x="539653" y="1023025"/>
            <a:ext cx="1912897" cy="473380"/>
          </a:xfrm>
          <a:prstGeom prst="rect">
            <a:avLst/>
          </a:prstGeom>
        </p:spPr>
        <p:txBody>
          <a:bodyPr/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zh-CN" altLang="en-US" sz="1800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听到是正品</a:t>
            </a:r>
            <a:endParaRPr lang="zh-CN" altLang="en-US" sz="1800" b="1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2" name="标题 2"/>
          <p:cNvSpPr txBox="1">
            <a:spLocks/>
          </p:cNvSpPr>
          <p:nvPr/>
        </p:nvSpPr>
        <p:spPr>
          <a:xfrm>
            <a:off x="3817094" y="1037064"/>
            <a:ext cx="1488870" cy="421619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zh-CN" altLang="en-US" sz="1800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设计成高仿</a:t>
            </a:r>
            <a:endParaRPr lang="zh-CN" altLang="en-US" sz="1800" b="1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3" name="标题 2"/>
          <p:cNvSpPr txBox="1">
            <a:spLocks/>
          </p:cNvSpPr>
          <p:nvPr/>
        </p:nvSpPr>
        <p:spPr>
          <a:xfrm>
            <a:off x="6612450" y="1074788"/>
            <a:ext cx="2131832" cy="599134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zh-CN" altLang="en-US" sz="1800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执行成九块九包邮</a:t>
            </a:r>
            <a:endParaRPr lang="zh-CN" altLang="en-US" sz="1800" b="1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4" name="Rectangle 7"/>
          <p:cNvSpPr>
            <a:spLocks noChangeArrowheads="1"/>
          </p:cNvSpPr>
          <p:nvPr/>
        </p:nvSpPr>
        <p:spPr bwMode="auto">
          <a:xfrm>
            <a:off x="247233" y="969658"/>
            <a:ext cx="2375109" cy="4229655"/>
          </a:xfrm>
          <a:prstGeom prst="rect">
            <a:avLst/>
          </a:prstGeom>
          <a:noFill/>
          <a:ln w="9525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5" name="Rectangle 7"/>
          <p:cNvSpPr>
            <a:spLocks noChangeArrowheads="1"/>
          </p:cNvSpPr>
          <p:nvPr/>
        </p:nvSpPr>
        <p:spPr bwMode="auto">
          <a:xfrm>
            <a:off x="3216613" y="960152"/>
            <a:ext cx="2565743" cy="4239161"/>
          </a:xfrm>
          <a:prstGeom prst="rect">
            <a:avLst/>
          </a:prstGeom>
          <a:noFill/>
          <a:ln w="9525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6" name="Rectangle 7"/>
          <p:cNvSpPr>
            <a:spLocks noChangeArrowheads="1"/>
          </p:cNvSpPr>
          <p:nvPr/>
        </p:nvSpPr>
        <p:spPr bwMode="auto">
          <a:xfrm>
            <a:off x="6426905" y="936464"/>
            <a:ext cx="2375109" cy="4262849"/>
          </a:xfrm>
          <a:prstGeom prst="rect">
            <a:avLst/>
          </a:prstGeom>
          <a:noFill/>
          <a:ln w="9525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7" name="Text Box 7"/>
          <p:cNvSpPr txBox="1">
            <a:spLocks noChangeArrowheads="1"/>
          </p:cNvSpPr>
          <p:nvPr/>
        </p:nvSpPr>
        <p:spPr bwMode="auto">
          <a:xfrm>
            <a:off x="1640298" y="5912059"/>
            <a:ext cx="6263059" cy="649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12" rIns="91425" bIns="45712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 smtClean="0">
                <a:solidFill>
                  <a:srgbClr val="CC0000"/>
                </a:solidFill>
                <a:latin typeface="华文细黑" pitchFamily="2" charset="-122"/>
                <a:ea typeface="华文细黑" pitchFamily="2" charset="-122"/>
              </a:rPr>
              <a:t>每个人心中都有一个不同</a:t>
            </a:r>
            <a:r>
              <a:rPr lang="zh-CN" altLang="en-US" sz="2800" b="1" dirty="0" smtClean="0">
                <a:solidFill>
                  <a:srgbClr val="CC0000"/>
                </a:solidFill>
                <a:latin typeface="华文细黑" pitchFamily="2" charset="-122"/>
                <a:ea typeface="华文细黑" pitchFamily="2" charset="-122"/>
              </a:rPr>
              <a:t> “</a:t>
            </a:r>
            <a:r>
              <a:rPr lang="en-US" altLang="zh-CN" sz="2800" b="1" dirty="0" err="1" smtClean="0">
                <a:solidFill>
                  <a:srgbClr val="CC0000"/>
                </a:solidFill>
                <a:latin typeface="华文细黑" pitchFamily="2" charset="-122"/>
                <a:ea typeface="华文细黑" pitchFamily="2" charset="-122"/>
              </a:rPr>
              <a:t>DevOps</a:t>
            </a:r>
            <a:r>
              <a:rPr lang="zh-CN" altLang="en-US" sz="2800" b="1" dirty="0" smtClean="0">
                <a:solidFill>
                  <a:srgbClr val="CC0000"/>
                </a:solidFill>
                <a:latin typeface="华文细黑" pitchFamily="2" charset="-122"/>
                <a:ea typeface="华文细黑" pitchFamily="2" charset="-122"/>
              </a:rPr>
              <a:t>”</a:t>
            </a:r>
            <a:r>
              <a:rPr lang="en-US" altLang="zh-CN" sz="2800" b="1" dirty="0" smtClean="0">
                <a:solidFill>
                  <a:srgbClr val="CC0000"/>
                </a:solidFill>
                <a:latin typeface="华文细黑" pitchFamily="2" charset="-122"/>
                <a:ea typeface="华文细黑" pitchFamily="2" charset="-122"/>
              </a:rPr>
              <a:t> </a:t>
            </a:r>
            <a:r>
              <a:rPr lang="zh-CN" altLang="en-US" sz="2800" b="1" dirty="0" smtClean="0">
                <a:solidFill>
                  <a:srgbClr val="CC0000"/>
                </a:solidFill>
                <a:latin typeface="华文细黑" pitchFamily="2" charset="-122"/>
                <a:ea typeface="华文细黑" pitchFamily="2" charset="-122"/>
              </a:rPr>
              <a:t>！</a:t>
            </a:r>
            <a:endParaRPr lang="zh-CN" altLang="en-US" sz="2800" b="1" dirty="0">
              <a:solidFill>
                <a:srgbClr val="CC0000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2059500" y="5303571"/>
            <a:ext cx="5178022" cy="649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12" rIns="91425" bIns="45712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b="1" dirty="0" smtClean="0">
                <a:solidFill>
                  <a:srgbClr val="CC0000"/>
                </a:solidFill>
                <a:latin typeface="华文细黑" pitchFamily="2" charset="-122"/>
                <a:ea typeface="华文细黑" pitchFamily="2" charset="-122"/>
              </a:rPr>
              <a:t>“</a:t>
            </a:r>
            <a:r>
              <a:rPr lang="en-US" altLang="zh-CN" sz="2800" b="1" dirty="0" err="1" smtClean="0">
                <a:solidFill>
                  <a:srgbClr val="CC0000"/>
                </a:solidFill>
                <a:latin typeface="华文细黑" pitchFamily="2" charset="-122"/>
                <a:ea typeface="华文细黑" pitchFamily="2" charset="-122"/>
              </a:rPr>
              <a:t>DevOps</a:t>
            </a:r>
            <a:r>
              <a:rPr lang="en-US" altLang="zh-CN" sz="2800" b="1" dirty="0" smtClean="0">
                <a:solidFill>
                  <a:srgbClr val="CC0000"/>
                </a:solidFill>
                <a:latin typeface="华文细黑" pitchFamily="2" charset="-122"/>
                <a:ea typeface="华文细黑" pitchFamily="2" charset="-122"/>
              </a:rPr>
              <a:t>”</a:t>
            </a:r>
            <a:r>
              <a:rPr lang="zh-CN" altLang="en-US" sz="2800" b="1" dirty="0" smtClean="0">
                <a:solidFill>
                  <a:srgbClr val="CC0000"/>
                </a:solidFill>
                <a:latin typeface="华文细黑" pitchFamily="2" charset="-122"/>
                <a:ea typeface="华文细黑" pitchFamily="2" charset="-122"/>
              </a:rPr>
              <a:t>还是 “</a:t>
            </a:r>
            <a:r>
              <a:rPr lang="en-US" altLang="zh-CN" sz="2800" b="1" dirty="0" err="1" smtClean="0">
                <a:solidFill>
                  <a:srgbClr val="CC0000"/>
                </a:solidFill>
                <a:latin typeface="华文细黑" pitchFamily="2" charset="-122"/>
                <a:ea typeface="华文细黑" pitchFamily="2" charset="-122"/>
              </a:rPr>
              <a:t>OpsDev</a:t>
            </a:r>
            <a:r>
              <a:rPr lang="zh-CN" altLang="en-US" sz="2800" b="1" dirty="0" smtClean="0">
                <a:solidFill>
                  <a:srgbClr val="CC0000"/>
                </a:solidFill>
                <a:latin typeface="华文细黑" pitchFamily="2" charset="-122"/>
                <a:ea typeface="华文细黑" pitchFamily="2" charset="-122"/>
              </a:rPr>
              <a:t>”？</a:t>
            </a:r>
            <a:endParaRPr lang="zh-CN" altLang="en-US" sz="2800" b="1" dirty="0">
              <a:solidFill>
                <a:srgbClr val="CC0000"/>
              </a:solidFill>
              <a:latin typeface="华文细黑" pitchFamily="2" charset="-122"/>
              <a:ea typeface="华文细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4301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标题 2"/>
          <p:cNvSpPr txBox="1">
            <a:spLocks/>
          </p:cNvSpPr>
          <p:nvPr/>
        </p:nvSpPr>
        <p:spPr>
          <a:xfrm>
            <a:off x="85725" y="165100"/>
            <a:ext cx="6866014" cy="599134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zh-CN" sz="2400" b="1" dirty="0" err="1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DevOps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的目标？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DevOps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的要素？</a:t>
            </a:r>
            <a:endParaRPr lang="zh-CN" altLang="en-US" sz="2400" b="1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Shape 168"/>
          <p:cNvSpPr/>
          <p:nvPr/>
        </p:nvSpPr>
        <p:spPr>
          <a:xfrm>
            <a:off x="6404330" y="4970137"/>
            <a:ext cx="1728461" cy="1249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/>
          <a:p>
            <a:pPr lvl="0" algn="r">
              <a:lnSpc>
                <a:spcPct val="9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2800" b="1" spc="-90" dirty="0" smtClean="0">
                <a:latin typeface="Helvetica"/>
                <a:ea typeface="Helvetica"/>
                <a:cs typeface="Helvetica"/>
                <a:sym typeface="Helvetica"/>
              </a:rPr>
              <a:t>人和文化</a:t>
            </a:r>
            <a:endParaRPr sz="2800" b="1" spc="-90" dirty="0"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15" name="Shape 169"/>
          <p:cNvSpPr/>
          <p:nvPr/>
        </p:nvSpPr>
        <p:spPr>
          <a:xfrm>
            <a:off x="3428632" y="5052972"/>
            <a:ext cx="2002834" cy="10987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/>
          <a:p>
            <a:pPr lvl="0" algn="r">
              <a:lnSpc>
                <a:spcPct val="9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2800" b="1" spc="-90" dirty="0" smtClean="0">
                <a:latin typeface="Helvetica"/>
                <a:ea typeface="Helvetica"/>
                <a:cs typeface="Helvetica"/>
                <a:sym typeface="Helvetica"/>
              </a:rPr>
              <a:t>工具和流程</a:t>
            </a:r>
            <a:endParaRPr sz="2800" b="1" spc="-90" dirty="0"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16" name="Shape 170"/>
          <p:cNvSpPr/>
          <p:nvPr/>
        </p:nvSpPr>
        <p:spPr>
          <a:xfrm>
            <a:off x="417518" y="4782378"/>
            <a:ext cx="2329007" cy="1539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/>
          <a:p>
            <a:pPr lvl="0" algn="r">
              <a:lnSpc>
                <a:spcPct val="9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3200" b="1" spc="-90" dirty="0" smtClean="0">
                <a:latin typeface="Helvetica"/>
                <a:ea typeface="Helvetica"/>
                <a:cs typeface="Helvetica"/>
                <a:sym typeface="Helvetica"/>
              </a:rPr>
              <a:t>业务和团队</a:t>
            </a:r>
            <a:endParaRPr sz="3200" b="1" spc="-90" dirty="0">
              <a:latin typeface="Helvetica"/>
              <a:ea typeface="Helvetica"/>
              <a:cs typeface="Helvetica"/>
              <a:sym typeface="Helvetica"/>
            </a:endParaRPr>
          </a:p>
        </p:txBody>
      </p:sp>
      <p:pic>
        <p:nvPicPr>
          <p:cNvPr id="17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78007" y="3772019"/>
            <a:ext cx="1001379" cy="1241183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922548" y="3926652"/>
            <a:ext cx="998350" cy="116849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" name="Group 412"/>
          <p:cNvGrpSpPr/>
          <p:nvPr/>
        </p:nvGrpSpPr>
        <p:grpSpPr>
          <a:xfrm>
            <a:off x="6750942" y="3934782"/>
            <a:ext cx="1265353" cy="1364706"/>
            <a:chOff x="0" y="0"/>
            <a:chExt cx="4703602" cy="4703602"/>
          </a:xfrm>
        </p:grpSpPr>
        <p:sp>
          <p:nvSpPr>
            <p:cNvPr id="21" name="Shape 339"/>
            <p:cNvSpPr/>
            <p:nvPr/>
          </p:nvSpPr>
          <p:spPr>
            <a:xfrm>
              <a:off x="0" y="0"/>
              <a:ext cx="4703602" cy="4703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4AC6C6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22" name="Shape 340"/>
            <p:cNvSpPr/>
            <p:nvPr/>
          </p:nvSpPr>
          <p:spPr>
            <a:xfrm>
              <a:off x="803527" y="3567998"/>
              <a:ext cx="3119576" cy="46055"/>
            </a:xfrm>
            <a:prstGeom prst="rect">
              <a:avLst/>
            </a:prstGeom>
            <a:solidFill>
              <a:srgbClr val="205081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23" name="Shape 341"/>
            <p:cNvSpPr/>
            <p:nvPr/>
          </p:nvSpPr>
          <p:spPr>
            <a:xfrm>
              <a:off x="1028951" y="3166841"/>
              <a:ext cx="868974" cy="4011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87" y="0"/>
                  </a:moveTo>
                  <a:cubicBezTo>
                    <a:pt x="21244" y="2314"/>
                    <a:pt x="21244" y="2314"/>
                    <a:pt x="21244" y="2314"/>
                  </a:cubicBezTo>
                  <a:cubicBezTo>
                    <a:pt x="21386" y="2006"/>
                    <a:pt x="21457" y="1697"/>
                    <a:pt x="21600" y="1389"/>
                  </a:cubicBezTo>
                  <a:cubicBezTo>
                    <a:pt x="21386" y="926"/>
                    <a:pt x="21101" y="463"/>
                    <a:pt x="20887" y="0"/>
                  </a:cubicBezTo>
                  <a:moveTo>
                    <a:pt x="3065" y="0"/>
                  </a:moveTo>
                  <a:cubicBezTo>
                    <a:pt x="1212" y="3086"/>
                    <a:pt x="0" y="8023"/>
                    <a:pt x="0" y="13577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19675" y="21600"/>
                    <a:pt x="19675" y="21600"/>
                    <a:pt x="19675" y="21600"/>
                  </a:cubicBezTo>
                  <a:cubicBezTo>
                    <a:pt x="19675" y="13577"/>
                    <a:pt x="19675" y="13577"/>
                    <a:pt x="19675" y="13577"/>
                  </a:cubicBezTo>
                  <a:cubicBezTo>
                    <a:pt x="19675" y="12806"/>
                    <a:pt x="19675" y="12034"/>
                    <a:pt x="19747" y="11263"/>
                  </a:cubicBezTo>
                  <a:cubicBezTo>
                    <a:pt x="19675" y="11263"/>
                    <a:pt x="19675" y="11263"/>
                    <a:pt x="19675" y="11263"/>
                  </a:cubicBezTo>
                  <a:cubicBezTo>
                    <a:pt x="19248" y="11263"/>
                    <a:pt x="11976" y="20366"/>
                    <a:pt x="11976" y="20366"/>
                  </a:cubicBezTo>
                  <a:cubicBezTo>
                    <a:pt x="11976" y="20366"/>
                    <a:pt x="11976" y="20366"/>
                    <a:pt x="11976" y="20366"/>
                  </a:cubicBezTo>
                  <a:cubicBezTo>
                    <a:pt x="11905" y="20366"/>
                    <a:pt x="4420" y="11263"/>
                    <a:pt x="3921" y="11263"/>
                  </a:cubicBezTo>
                  <a:cubicBezTo>
                    <a:pt x="1212" y="11263"/>
                    <a:pt x="1212" y="11263"/>
                    <a:pt x="1212" y="11263"/>
                  </a:cubicBezTo>
                  <a:cubicBezTo>
                    <a:pt x="1782" y="7714"/>
                    <a:pt x="1782" y="7714"/>
                    <a:pt x="1782" y="7714"/>
                  </a:cubicBezTo>
                  <a:cubicBezTo>
                    <a:pt x="1782" y="7406"/>
                    <a:pt x="1782" y="7251"/>
                    <a:pt x="1853" y="7097"/>
                  </a:cubicBezTo>
                  <a:cubicBezTo>
                    <a:pt x="3065" y="0"/>
                    <a:pt x="3065" y="0"/>
                    <a:pt x="3065" y="0"/>
                  </a:cubicBezTo>
                </a:path>
              </a:pathLst>
            </a:custGeom>
            <a:solidFill>
              <a:srgbClr val="108C8C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24" name="Shape 342"/>
            <p:cNvSpPr/>
            <p:nvPr/>
          </p:nvSpPr>
          <p:spPr>
            <a:xfrm>
              <a:off x="984108" y="3095336"/>
              <a:ext cx="946539" cy="472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71" y="0"/>
                  </a:moveTo>
                  <a:cubicBezTo>
                    <a:pt x="19636" y="131"/>
                    <a:pt x="19636" y="262"/>
                    <a:pt x="19702" y="393"/>
                  </a:cubicBezTo>
                  <a:cubicBezTo>
                    <a:pt x="20225" y="3273"/>
                    <a:pt x="20225" y="3273"/>
                    <a:pt x="20225" y="3273"/>
                  </a:cubicBezTo>
                  <a:cubicBezTo>
                    <a:pt x="20422" y="3665"/>
                    <a:pt x="20684" y="4058"/>
                    <a:pt x="20880" y="4451"/>
                  </a:cubicBezTo>
                  <a:cubicBezTo>
                    <a:pt x="21076" y="3927"/>
                    <a:pt x="21338" y="3404"/>
                    <a:pt x="21600" y="2880"/>
                  </a:cubicBezTo>
                  <a:cubicBezTo>
                    <a:pt x="21011" y="1702"/>
                    <a:pt x="20291" y="785"/>
                    <a:pt x="19571" y="0"/>
                  </a:cubicBezTo>
                  <a:moveTo>
                    <a:pt x="4451" y="0"/>
                  </a:moveTo>
                  <a:cubicBezTo>
                    <a:pt x="1833" y="2749"/>
                    <a:pt x="0" y="8378"/>
                    <a:pt x="0" y="14793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19113" y="21600"/>
                    <a:pt x="19113" y="21600"/>
                    <a:pt x="19113" y="21600"/>
                  </a:cubicBezTo>
                  <a:cubicBezTo>
                    <a:pt x="1047" y="21600"/>
                    <a:pt x="1047" y="21600"/>
                    <a:pt x="1047" y="21600"/>
                  </a:cubicBezTo>
                  <a:cubicBezTo>
                    <a:pt x="1047" y="14793"/>
                    <a:pt x="1047" y="14793"/>
                    <a:pt x="1047" y="14793"/>
                  </a:cubicBezTo>
                  <a:cubicBezTo>
                    <a:pt x="1047" y="10080"/>
                    <a:pt x="2160" y="5891"/>
                    <a:pt x="3862" y="3273"/>
                  </a:cubicBezTo>
                  <a:cubicBezTo>
                    <a:pt x="4385" y="393"/>
                    <a:pt x="4385" y="393"/>
                    <a:pt x="4385" y="393"/>
                  </a:cubicBezTo>
                  <a:cubicBezTo>
                    <a:pt x="4385" y="262"/>
                    <a:pt x="4451" y="131"/>
                    <a:pt x="4451" y="0"/>
                  </a:cubicBezTo>
                </a:path>
              </a:pathLst>
            </a:custGeom>
            <a:solidFill>
              <a:srgbClr val="006565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25" name="Shape 343"/>
            <p:cNvSpPr/>
            <p:nvPr/>
          </p:nvSpPr>
          <p:spPr>
            <a:xfrm>
              <a:off x="984108" y="3567998"/>
              <a:ext cx="1035011" cy="46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7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800"/>
                    <a:pt x="0" y="10800"/>
                    <a:pt x="0" y="10800"/>
                  </a:cubicBezTo>
                  <a:cubicBezTo>
                    <a:pt x="0" y="16200"/>
                    <a:pt x="180" y="21600"/>
                    <a:pt x="479" y="21600"/>
                  </a:cubicBezTo>
                  <a:cubicBezTo>
                    <a:pt x="21540" y="21600"/>
                    <a:pt x="21540" y="21600"/>
                    <a:pt x="21540" y="21600"/>
                  </a:cubicBezTo>
                  <a:cubicBezTo>
                    <a:pt x="21540" y="21600"/>
                    <a:pt x="21540" y="21600"/>
                    <a:pt x="21600" y="21600"/>
                  </a:cubicBezTo>
                  <a:cubicBezTo>
                    <a:pt x="17950" y="21600"/>
                    <a:pt x="17950" y="21600"/>
                    <a:pt x="17950" y="21600"/>
                  </a:cubicBezTo>
                  <a:cubicBezTo>
                    <a:pt x="17711" y="21600"/>
                    <a:pt x="17471" y="16200"/>
                    <a:pt x="17471" y="10800"/>
                  </a:cubicBezTo>
                  <a:cubicBezTo>
                    <a:pt x="17471" y="0"/>
                    <a:pt x="17471" y="0"/>
                    <a:pt x="17471" y="0"/>
                  </a:cubicBezTo>
                </a:path>
              </a:pathLst>
            </a:custGeom>
            <a:solidFill>
              <a:srgbClr val="205081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26" name="Shape 344"/>
            <p:cNvSpPr/>
            <p:nvPr/>
          </p:nvSpPr>
          <p:spPr>
            <a:xfrm>
              <a:off x="1078640" y="3309852"/>
              <a:ext cx="753838" cy="235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57" y="0"/>
                  </a:moveTo>
                  <a:cubicBezTo>
                    <a:pt x="0" y="6059"/>
                    <a:pt x="0" y="6059"/>
                    <a:pt x="0" y="6059"/>
                  </a:cubicBezTo>
                  <a:cubicBezTo>
                    <a:pt x="3121" y="6059"/>
                    <a:pt x="3121" y="6059"/>
                    <a:pt x="3121" y="6059"/>
                  </a:cubicBezTo>
                  <a:cubicBezTo>
                    <a:pt x="3696" y="6059"/>
                    <a:pt x="12319" y="21600"/>
                    <a:pt x="12402" y="21600"/>
                  </a:cubicBezTo>
                  <a:cubicBezTo>
                    <a:pt x="12402" y="21600"/>
                    <a:pt x="12402" y="21600"/>
                    <a:pt x="12402" y="21600"/>
                  </a:cubicBezTo>
                  <a:cubicBezTo>
                    <a:pt x="12402" y="21600"/>
                    <a:pt x="20779" y="6059"/>
                    <a:pt x="21271" y="6059"/>
                  </a:cubicBezTo>
                  <a:cubicBezTo>
                    <a:pt x="21354" y="6059"/>
                    <a:pt x="21354" y="6059"/>
                    <a:pt x="21354" y="6059"/>
                  </a:cubicBezTo>
                  <a:cubicBezTo>
                    <a:pt x="21436" y="4478"/>
                    <a:pt x="21518" y="3161"/>
                    <a:pt x="21600" y="1844"/>
                  </a:cubicBezTo>
                  <a:cubicBezTo>
                    <a:pt x="19383" y="1844"/>
                    <a:pt x="19383" y="1844"/>
                    <a:pt x="19383" y="1844"/>
                  </a:cubicBezTo>
                  <a:cubicBezTo>
                    <a:pt x="19300" y="2107"/>
                    <a:pt x="19136" y="2898"/>
                    <a:pt x="19054" y="3688"/>
                  </a:cubicBezTo>
                  <a:cubicBezTo>
                    <a:pt x="18808" y="4741"/>
                    <a:pt x="18479" y="6322"/>
                    <a:pt x="18151" y="7376"/>
                  </a:cubicBezTo>
                  <a:cubicBezTo>
                    <a:pt x="17494" y="9220"/>
                    <a:pt x="13469" y="15805"/>
                    <a:pt x="12648" y="17122"/>
                  </a:cubicBezTo>
                  <a:cubicBezTo>
                    <a:pt x="12648" y="17122"/>
                    <a:pt x="12648" y="17122"/>
                    <a:pt x="12566" y="17385"/>
                  </a:cubicBezTo>
                  <a:cubicBezTo>
                    <a:pt x="12566" y="17385"/>
                    <a:pt x="12566" y="17385"/>
                    <a:pt x="12566" y="17385"/>
                  </a:cubicBezTo>
                  <a:cubicBezTo>
                    <a:pt x="12566" y="17385"/>
                    <a:pt x="12566" y="17385"/>
                    <a:pt x="12566" y="17385"/>
                  </a:cubicBezTo>
                  <a:cubicBezTo>
                    <a:pt x="12566" y="17385"/>
                    <a:pt x="12566" y="17385"/>
                    <a:pt x="12566" y="17385"/>
                  </a:cubicBezTo>
                  <a:cubicBezTo>
                    <a:pt x="12566" y="17385"/>
                    <a:pt x="12566" y="17385"/>
                    <a:pt x="12566" y="17385"/>
                  </a:cubicBezTo>
                  <a:cubicBezTo>
                    <a:pt x="12566" y="17385"/>
                    <a:pt x="12484" y="17385"/>
                    <a:pt x="12484" y="17385"/>
                  </a:cubicBezTo>
                  <a:cubicBezTo>
                    <a:pt x="12484" y="17385"/>
                    <a:pt x="12484" y="17385"/>
                    <a:pt x="12484" y="17385"/>
                  </a:cubicBezTo>
                  <a:cubicBezTo>
                    <a:pt x="12484" y="17385"/>
                    <a:pt x="12484" y="17385"/>
                    <a:pt x="12484" y="17385"/>
                  </a:cubicBezTo>
                  <a:cubicBezTo>
                    <a:pt x="12484" y="17385"/>
                    <a:pt x="12484" y="17385"/>
                    <a:pt x="12484" y="17385"/>
                  </a:cubicBezTo>
                  <a:cubicBezTo>
                    <a:pt x="12484" y="17385"/>
                    <a:pt x="12484" y="17385"/>
                    <a:pt x="12484" y="17385"/>
                  </a:cubicBezTo>
                  <a:cubicBezTo>
                    <a:pt x="12484" y="17385"/>
                    <a:pt x="12484" y="17385"/>
                    <a:pt x="12484" y="17385"/>
                  </a:cubicBezTo>
                  <a:cubicBezTo>
                    <a:pt x="12484" y="17385"/>
                    <a:pt x="12484" y="17385"/>
                    <a:pt x="12484" y="17385"/>
                  </a:cubicBezTo>
                  <a:cubicBezTo>
                    <a:pt x="12484" y="17385"/>
                    <a:pt x="12484" y="17385"/>
                    <a:pt x="12484" y="17385"/>
                  </a:cubicBezTo>
                  <a:cubicBezTo>
                    <a:pt x="12484" y="17385"/>
                    <a:pt x="12484" y="17385"/>
                    <a:pt x="12484" y="17385"/>
                  </a:cubicBezTo>
                  <a:cubicBezTo>
                    <a:pt x="12484" y="17385"/>
                    <a:pt x="12484" y="17385"/>
                    <a:pt x="12484" y="17385"/>
                  </a:cubicBezTo>
                  <a:cubicBezTo>
                    <a:pt x="12484" y="17385"/>
                    <a:pt x="12484" y="17385"/>
                    <a:pt x="12484" y="17385"/>
                  </a:cubicBezTo>
                  <a:cubicBezTo>
                    <a:pt x="12484" y="17385"/>
                    <a:pt x="12484" y="17385"/>
                    <a:pt x="12484" y="17385"/>
                  </a:cubicBezTo>
                  <a:cubicBezTo>
                    <a:pt x="12484" y="17385"/>
                    <a:pt x="12484" y="17385"/>
                    <a:pt x="12484" y="17385"/>
                  </a:cubicBezTo>
                  <a:cubicBezTo>
                    <a:pt x="12484" y="17385"/>
                    <a:pt x="12484" y="17385"/>
                    <a:pt x="12484" y="17385"/>
                  </a:cubicBezTo>
                  <a:cubicBezTo>
                    <a:pt x="12484" y="17385"/>
                    <a:pt x="12484" y="17385"/>
                    <a:pt x="12484" y="17385"/>
                  </a:cubicBezTo>
                  <a:cubicBezTo>
                    <a:pt x="12484" y="17385"/>
                    <a:pt x="12484" y="17385"/>
                    <a:pt x="12484" y="17385"/>
                  </a:cubicBezTo>
                  <a:cubicBezTo>
                    <a:pt x="12484" y="17385"/>
                    <a:pt x="12484" y="17385"/>
                    <a:pt x="12484" y="17385"/>
                  </a:cubicBezTo>
                  <a:cubicBezTo>
                    <a:pt x="12484" y="17385"/>
                    <a:pt x="12402" y="17385"/>
                    <a:pt x="12402" y="17385"/>
                  </a:cubicBezTo>
                  <a:cubicBezTo>
                    <a:pt x="12402" y="17385"/>
                    <a:pt x="12402" y="17385"/>
                    <a:pt x="12402" y="17385"/>
                  </a:cubicBezTo>
                  <a:cubicBezTo>
                    <a:pt x="12402" y="17385"/>
                    <a:pt x="12402" y="17385"/>
                    <a:pt x="12402" y="17385"/>
                  </a:cubicBezTo>
                  <a:cubicBezTo>
                    <a:pt x="12402" y="17385"/>
                    <a:pt x="12402" y="17385"/>
                    <a:pt x="12402" y="17385"/>
                  </a:cubicBezTo>
                  <a:cubicBezTo>
                    <a:pt x="12402" y="17385"/>
                    <a:pt x="12402" y="17385"/>
                    <a:pt x="12402" y="17385"/>
                  </a:cubicBezTo>
                  <a:cubicBezTo>
                    <a:pt x="12237" y="17385"/>
                    <a:pt x="12155" y="17385"/>
                    <a:pt x="12073" y="17122"/>
                  </a:cubicBezTo>
                  <a:cubicBezTo>
                    <a:pt x="11498" y="16068"/>
                    <a:pt x="7392" y="8956"/>
                    <a:pt x="6652" y="7376"/>
                  </a:cubicBezTo>
                  <a:cubicBezTo>
                    <a:pt x="6242" y="6322"/>
                    <a:pt x="5913" y="4741"/>
                    <a:pt x="5667" y="3424"/>
                  </a:cubicBezTo>
                  <a:cubicBezTo>
                    <a:pt x="5585" y="2898"/>
                    <a:pt x="5421" y="2107"/>
                    <a:pt x="5338" y="1844"/>
                  </a:cubicBezTo>
                  <a:cubicBezTo>
                    <a:pt x="1314" y="1844"/>
                    <a:pt x="1314" y="1844"/>
                    <a:pt x="1314" y="1844"/>
                  </a:cubicBezTo>
                  <a:cubicBezTo>
                    <a:pt x="1150" y="1844"/>
                    <a:pt x="903" y="1317"/>
                    <a:pt x="821" y="790"/>
                  </a:cubicBezTo>
                  <a:cubicBezTo>
                    <a:pt x="739" y="527"/>
                    <a:pt x="657" y="263"/>
                    <a:pt x="657" y="0"/>
                  </a:cubicBezTo>
                </a:path>
              </a:pathLst>
            </a:custGeom>
            <a:solidFill>
              <a:srgbClr val="068282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27" name="Shape 345"/>
            <p:cNvSpPr/>
            <p:nvPr/>
          </p:nvSpPr>
          <p:spPr>
            <a:xfrm>
              <a:off x="1158629" y="3057765"/>
              <a:ext cx="696877" cy="352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22" y="0"/>
                  </a:moveTo>
                  <a:cubicBezTo>
                    <a:pt x="17956" y="351"/>
                    <a:pt x="17600" y="527"/>
                    <a:pt x="17333" y="702"/>
                  </a:cubicBezTo>
                  <a:cubicBezTo>
                    <a:pt x="17333" y="4566"/>
                    <a:pt x="17333" y="4566"/>
                    <a:pt x="17333" y="4566"/>
                  </a:cubicBezTo>
                  <a:cubicBezTo>
                    <a:pt x="17333" y="8956"/>
                    <a:pt x="14933" y="16507"/>
                    <a:pt x="13244" y="21600"/>
                  </a:cubicBezTo>
                  <a:cubicBezTo>
                    <a:pt x="14667" y="20195"/>
                    <a:pt x="15911" y="18615"/>
                    <a:pt x="16178" y="18263"/>
                  </a:cubicBezTo>
                  <a:cubicBezTo>
                    <a:pt x="16444" y="17737"/>
                    <a:pt x="16711" y="17034"/>
                    <a:pt x="16889" y="16332"/>
                  </a:cubicBezTo>
                  <a:cubicBezTo>
                    <a:pt x="17244" y="15102"/>
                    <a:pt x="17689" y="13873"/>
                    <a:pt x="18400" y="13873"/>
                  </a:cubicBezTo>
                  <a:cubicBezTo>
                    <a:pt x="21333" y="13873"/>
                    <a:pt x="21333" y="13873"/>
                    <a:pt x="21333" y="13873"/>
                  </a:cubicBezTo>
                  <a:cubicBezTo>
                    <a:pt x="21422" y="13346"/>
                    <a:pt x="21511" y="12995"/>
                    <a:pt x="21600" y="12468"/>
                  </a:cubicBezTo>
                  <a:cubicBezTo>
                    <a:pt x="20000" y="3863"/>
                    <a:pt x="20000" y="3863"/>
                    <a:pt x="20000" y="3863"/>
                  </a:cubicBezTo>
                  <a:cubicBezTo>
                    <a:pt x="19644" y="2107"/>
                    <a:pt x="19022" y="878"/>
                    <a:pt x="18222" y="0"/>
                  </a:cubicBezTo>
                  <a:moveTo>
                    <a:pt x="3644" y="0"/>
                  </a:moveTo>
                  <a:cubicBezTo>
                    <a:pt x="2844" y="702"/>
                    <a:pt x="2133" y="2107"/>
                    <a:pt x="1867" y="3863"/>
                  </a:cubicBezTo>
                  <a:cubicBezTo>
                    <a:pt x="0" y="13873"/>
                    <a:pt x="0" y="13873"/>
                    <a:pt x="0" y="13873"/>
                  </a:cubicBezTo>
                  <a:cubicBezTo>
                    <a:pt x="3378" y="13873"/>
                    <a:pt x="3378" y="13873"/>
                    <a:pt x="3378" y="13873"/>
                  </a:cubicBezTo>
                  <a:cubicBezTo>
                    <a:pt x="4089" y="13873"/>
                    <a:pt x="4533" y="15102"/>
                    <a:pt x="4889" y="16332"/>
                  </a:cubicBezTo>
                  <a:cubicBezTo>
                    <a:pt x="5067" y="17034"/>
                    <a:pt x="5333" y="17737"/>
                    <a:pt x="5511" y="18088"/>
                  </a:cubicBezTo>
                  <a:cubicBezTo>
                    <a:pt x="5867" y="18615"/>
                    <a:pt x="7200" y="20020"/>
                    <a:pt x="8533" y="21424"/>
                  </a:cubicBezTo>
                  <a:cubicBezTo>
                    <a:pt x="6844" y="16507"/>
                    <a:pt x="4533" y="8956"/>
                    <a:pt x="4533" y="4566"/>
                  </a:cubicBezTo>
                  <a:cubicBezTo>
                    <a:pt x="4533" y="702"/>
                    <a:pt x="4533" y="702"/>
                    <a:pt x="4533" y="702"/>
                  </a:cubicBezTo>
                  <a:cubicBezTo>
                    <a:pt x="4178" y="527"/>
                    <a:pt x="3911" y="176"/>
                    <a:pt x="3644" y="0"/>
                  </a:cubicBezTo>
                </a:path>
              </a:pathLst>
            </a:custGeom>
            <a:solidFill>
              <a:srgbClr val="108C8C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28" name="Shape 346"/>
            <p:cNvSpPr/>
            <p:nvPr/>
          </p:nvSpPr>
          <p:spPr>
            <a:xfrm>
              <a:off x="1101668" y="3031102"/>
              <a:ext cx="782925" cy="467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314" y="21600"/>
                  </a:moveTo>
                  <a:cubicBezTo>
                    <a:pt x="11314" y="21600"/>
                    <a:pt x="11314" y="21600"/>
                    <a:pt x="11314" y="21600"/>
                  </a:cubicBezTo>
                  <a:cubicBezTo>
                    <a:pt x="11314" y="21600"/>
                    <a:pt x="11314" y="21600"/>
                    <a:pt x="11314" y="21600"/>
                  </a:cubicBezTo>
                  <a:cubicBezTo>
                    <a:pt x="11314" y="21600"/>
                    <a:pt x="11314" y="21600"/>
                    <a:pt x="11314" y="21600"/>
                  </a:cubicBezTo>
                  <a:moveTo>
                    <a:pt x="11393" y="21600"/>
                  </a:moveTo>
                  <a:cubicBezTo>
                    <a:pt x="11393" y="21600"/>
                    <a:pt x="11314" y="21600"/>
                    <a:pt x="11314" y="21600"/>
                  </a:cubicBezTo>
                  <a:cubicBezTo>
                    <a:pt x="11314" y="21600"/>
                    <a:pt x="11393" y="21600"/>
                    <a:pt x="11393" y="21600"/>
                  </a:cubicBezTo>
                  <a:moveTo>
                    <a:pt x="11393" y="21600"/>
                  </a:moveTo>
                  <a:cubicBezTo>
                    <a:pt x="11393" y="21600"/>
                    <a:pt x="11393" y="21600"/>
                    <a:pt x="11393" y="21600"/>
                  </a:cubicBezTo>
                  <a:cubicBezTo>
                    <a:pt x="11393" y="21600"/>
                    <a:pt x="11393" y="21600"/>
                    <a:pt x="11393" y="21600"/>
                  </a:cubicBezTo>
                  <a:moveTo>
                    <a:pt x="11393" y="21600"/>
                  </a:moveTo>
                  <a:cubicBezTo>
                    <a:pt x="11393" y="21600"/>
                    <a:pt x="11393" y="21600"/>
                    <a:pt x="11393" y="21600"/>
                  </a:cubicBezTo>
                  <a:cubicBezTo>
                    <a:pt x="11393" y="21600"/>
                    <a:pt x="11393" y="21600"/>
                    <a:pt x="11393" y="21600"/>
                  </a:cubicBezTo>
                  <a:moveTo>
                    <a:pt x="11393" y="21600"/>
                  </a:moveTo>
                  <a:cubicBezTo>
                    <a:pt x="11393" y="21600"/>
                    <a:pt x="11393" y="21600"/>
                    <a:pt x="11393" y="21600"/>
                  </a:cubicBezTo>
                  <a:cubicBezTo>
                    <a:pt x="11393" y="21600"/>
                    <a:pt x="11393" y="21600"/>
                    <a:pt x="11393" y="21600"/>
                  </a:cubicBezTo>
                  <a:moveTo>
                    <a:pt x="11393" y="21600"/>
                  </a:moveTo>
                  <a:cubicBezTo>
                    <a:pt x="11393" y="21600"/>
                    <a:pt x="11393" y="21600"/>
                    <a:pt x="11393" y="21600"/>
                  </a:cubicBezTo>
                  <a:cubicBezTo>
                    <a:pt x="11393" y="21600"/>
                    <a:pt x="11393" y="21600"/>
                    <a:pt x="11393" y="21600"/>
                  </a:cubicBezTo>
                  <a:moveTo>
                    <a:pt x="11393" y="21600"/>
                  </a:moveTo>
                  <a:cubicBezTo>
                    <a:pt x="11393" y="21600"/>
                    <a:pt x="11393" y="21600"/>
                    <a:pt x="11393" y="21600"/>
                  </a:cubicBezTo>
                  <a:cubicBezTo>
                    <a:pt x="11393" y="21600"/>
                    <a:pt x="11393" y="21600"/>
                    <a:pt x="11393" y="21600"/>
                  </a:cubicBezTo>
                  <a:moveTo>
                    <a:pt x="11393" y="21600"/>
                  </a:moveTo>
                  <a:cubicBezTo>
                    <a:pt x="11393" y="21600"/>
                    <a:pt x="11393" y="21600"/>
                    <a:pt x="11393" y="21600"/>
                  </a:cubicBezTo>
                  <a:cubicBezTo>
                    <a:pt x="11393" y="21600"/>
                    <a:pt x="11393" y="21600"/>
                    <a:pt x="11393" y="21600"/>
                  </a:cubicBezTo>
                  <a:moveTo>
                    <a:pt x="11393" y="21600"/>
                  </a:moveTo>
                  <a:cubicBezTo>
                    <a:pt x="11393" y="21600"/>
                    <a:pt x="11393" y="21600"/>
                    <a:pt x="11393" y="21600"/>
                  </a:cubicBezTo>
                  <a:cubicBezTo>
                    <a:pt x="11393" y="21600"/>
                    <a:pt x="11393" y="21600"/>
                    <a:pt x="11393" y="21600"/>
                  </a:cubicBezTo>
                  <a:moveTo>
                    <a:pt x="11393" y="21600"/>
                  </a:moveTo>
                  <a:cubicBezTo>
                    <a:pt x="11393" y="21600"/>
                    <a:pt x="11393" y="21600"/>
                    <a:pt x="11393" y="21600"/>
                  </a:cubicBezTo>
                  <a:cubicBezTo>
                    <a:pt x="11393" y="21600"/>
                    <a:pt x="11393" y="21600"/>
                    <a:pt x="11393" y="21600"/>
                  </a:cubicBezTo>
                  <a:moveTo>
                    <a:pt x="11473" y="21600"/>
                  </a:moveTo>
                  <a:cubicBezTo>
                    <a:pt x="11473" y="21600"/>
                    <a:pt x="11473" y="21600"/>
                    <a:pt x="11473" y="21600"/>
                  </a:cubicBezTo>
                  <a:cubicBezTo>
                    <a:pt x="11473" y="21600"/>
                    <a:pt x="11473" y="21600"/>
                    <a:pt x="11473" y="21600"/>
                  </a:cubicBezTo>
                  <a:moveTo>
                    <a:pt x="11473" y="21600"/>
                  </a:moveTo>
                  <a:cubicBezTo>
                    <a:pt x="11473" y="21600"/>
                    <a:pt x="11473" y="21600"/>
                    <a:pt x="11473" y="21600"/>
                  </a:cubicBezTo>
                  <a:cubicBezTo>
                    <a:pt x="11473" y="21600"/>
                    <a:pt x="11473" y="21600"/>
                    <a:pt x="11473" y="21600"/>
                  </a:cubicBezTo>
                  <a:moveTo>
                    <a:pt x="20571" y="11661"/>
                  </a:moveTo>
                  <a:cubicBezTo>
                    <a:pt x="17960" y="11661"/>
                    <a:pt x="17960" y="11661"/>
                    <a:pt x="17960" y="11661"/>
                  </a:cubicBezTo>
                  <a:cubicBezTo>
                    <a:pt x="17327" y="11661"/>
                    <a:pt x="16932" y="12589"/>
                    <a:pt x="16615" y="13517"/>
                  </a:cubicBezTo>
                  <a:cubicBezTo>
                    <a:pt x="16457" y="14047"/>
                    <a:pt x="16220" y="14577"/>
                    <a:pt x="15982" y="14974"/>
                  </a:cubicBezTo>
                  <a:cubicBezTo>
                    <a:pt x="15745" y="15239"/>
                    <a:pt x="14637" y="16432"/>
                    <a:pt x="13371" y="17492"/>
                  </a:cubicBezTo>
                  <a:cubicBezTo>
                    <a:pt x="12580" y="19347"/>
                    <a:pt x="11947" y="20805"/>
                    <a:pt x="11789" y="21202"/>
                  </a:cubicBezTo>
                  <a:cubicBezTo>
                    <a:pt x="11710" y="21335"/>
                    <a:pt x="11631" y="21467"/>
                    <a:pt x="11473" y="21600"/>
                  </a:cubicBezTo>
                  <a:cubicBezTo>
                    <a:pt x="11552" y="21467"/>
                    <a:pt x="11552" y="21467"/>
                    <a:pt x="11552" y="21467"/>
                  </a:cubicBezTo>
                  <a:cubicBezTo>
                    <a:pt x="12343" y="20805"/>
                    <a:pt x="16220" y="17492"/>
                    <a:pt x="16853" y="16564"/>
                  </a:cubicBezTo>
                  <a:cubicBezTo>
                    <a:pt x="17169" y="16034"/>
                    <a:pt x="17486" y="15239"/>
                    <a:pt x="17723" y="14709"/>
                  </a:cubicBezTo>
                  <a:cubicBezTo>
                    <a:pt x="17802" y="14312"/>
                    <a:pt x="17960" y="13914"/>
                    <a:pt x="18040" y="13782"/>
                  </a:cubicBezTo>
                  <a:cubicBezTo>
                    <a:pt x="20176" y="13782"/>
                    <a:pt x="20176" y="13782"/>
                    <a:pt x="20176" y="13782"/>
                  </a:cubicBezTo>
                  <a:cubicBezTo>
                    <a:pt x="20255" y="12987"/>
                    <a:pt x="20413" y="12324"/>
                    <a:pt x="20571" y="11661"/>
                  </a:cubicBezTo>
                  <a:moveTo>
                    <a:pt x="19147" y="133"/>
                  </a:moveTo>
                  <a:cubicBezTo>
                    <a:pt x="18673" y="530"/>
                    <a:pt x="18277" y="928"/>
                    <a:pt x="17802" y="1193"/>
                  </a:cubicBezTo>
                  <a:cubicBezTo>
                    <a:pt x="18514" y="1855"/>
                    <a:pt x="19068" y="2783"/>
                    <a:pt x="19385" y="4108"/>
                  </a:cubicBezTo>
                  <a:cubicBezTo>
                    <a:pt x="20809" y="10601"/>
                    <a:pt x="20809" y="10601"/>
                    <a:pt x="20809" y="10601"/>
                  </a:cubicBezTo>
                  <a:cubicBezTo>
                    <a:pt x="21046" y="9806"/>
                    <a:pt x="21363" y="9011"/>
                    <a:pt x="21600" y="8216"/>
                  </a:cubicBezTo>
                  <a:cubicBezTo>
                    <a:pt x="21204" y="6228"/>
                    <a:pt x="21204" y="6228"/>
                    <a:pt x="21204" y="6228"/>
                  </a:cubicBezTo>
                  <a:cubicBezTo>
                    <a:pt x="20571" y="3313"/>
                    <a:pt x="20571" y="3313"/>
                    <a:pt x="20571" y="3313"/>
                  </a:cubicBezTo>
                  <a:cubicBezTo>
                    <a:pt x="20492" y="3180"/>
                    <a:pt x="20492" y="3048"/>
                    <a:pt x="20413" y="2915"/>
                  </a:cubicBezTo>
                  <a:cubicBezTo>
                    <a:pt x="20176" y="1723"/>
                    <a:pt x="19701" y="795"/>
                    <a:pt x="19147" y="133"/>
                  </a:cubicBezTo>
                  <a:moveTo>
                    <a:pt x="3481" y="0"/>
                  </a:moveTo>
                  <a:cubicBezTo>
                    <a:pt x="2927" y="795"/>
                    <a:pt x="2453" y="1723"/>
                    <a:pt x="2136" y="2915"/>
                  </a:cubicBezTo>
                  <a:cubicBezTo>
                    <a:pt x="2136" y="3048"/>
                    <a:pt x="2057" y="3180"/>
                    <a:pt x="2057" y="3313"/>
                  </a:cubicBezTo>
                  <a:cubicBezTo>
                    <a:pt x="1424" y="6228"/>
                    <a:pt x="1424" y="6228"/>
                    <a:pt x="1424" y="6228"/>
                  </a:cubicBezTo>
                  <a:cubicBezTo>
                    <a:pt x="79" y="12324"/>
                    <a:pt x="79" y="12324"/>
                    <a:pt x="79" y="12324"/>
                  </a:cubicBezTo>
                  <a:cubicBezTo>
                    <a:pt x="0" y="12456"/>
                    <a:pt x="0" y="12589"/>
                    <a:pt x="0" y="12854"/>
                  </a:cubicBezTo>
                  <a:cubicBezTo>
                    <a:pt x="0" y="12987"/>
                    <a:pt x="79" y="13119"/>
                    <a:pt x="158" y="13252"/>
                  </a:cubicBezTo>
                  <a:cubicBezTo>
                    <a:pt x="237" y="13517"/>
                    <a:pt x="475" y="13782"/>
                    <a:pt x="633" y="13782"/>
                  </a:cubicBezTo>
                  <a:cubicBezTo>
                    <a:pt x="4510" y="13782"/>
                    <a:pt x="4510" y="13782"/>
                    <a:pt x="4510" y="13782"/>
                  </a:cubicBezTo>
                  <a:cubicBezTo>
                    <a:pt x="4589" y="13914"/>
                    <a:pt x="4747" y="14312"/>
                    <a:pt x="4826" y="14577"/>
                  </a:cubicBezTo>
                  <a:cubicBezTo>
                    <a:pt x="5064" y="15239"/>
                    <a:pt x="5380" y="16034"/>
                    <a:pt x="5776" y="16564"/>
                  </a:cubicBezTo>
                  <a:cubicBezTo>
                    <a:pt x="6488" y="17360"/>
                    <a:pt x="10444" y="20937"/>
                    <a:pt x="10998" y="21467"/>
                  </a:cubicBezTo>
                  <a:cubicBezTo>
                    <a:pt x="10919" y="21335"/>
                    <a:pt x="10840" y="21335"/>
                    <a:pt x="10760" y="21202"/>
                  </a:cubicBezTo>
                  <a:cubicBezTo>
                    <a:pt x="10602" y="20805"/>
                    <a:pt x="9969" y="19347"/>
                    <a:pt x="9178" y="17360"/>
                  </a:cubicBezTo>
                  <a:cubicBezTo>
                    <a:pt x="7991" y="16299"/>
                    <a:pt x="6804" y="15239"/>
                    <a:pt x="6488" y="14842"/>
                  </a:cubicBezTo>
                  <a:cubicBezTo>
                    <a:pt x="6330" y="14577"/>
                    <a:pt x="6092" y="14047"/>
                    <a:pt x="5934" y="13517"/>
                  </a:cubicBezTo>
                  <a:cubicBezTo>
                    <a:pt x="5618" y="12589"/>
                    <a:pt x="5222" y="11661"/>
                    <a:pt x="4589" y="11661"/>
                  </a:cubicBezTo>
                  <a:cubicBezTo>
                    <a:pt x="1582" y="11661"/>
                    <a:pt x="1582" y="11661"/>
                    <a:pt x="1582" y="11661"/>
                  </a:cubicBezTo>
                  <a:cubicBezTo>
                    <a:pt x="3244" y="4108"/>
                    <a:pt x="3244" y="4108"/>
                    <a:pt x="3244" y="4108"/>
                  </a:cubicBezTo>
                  <a:cubicBezTo>
                    <a:pt x="3481" y="2783"/>
                    <a:pt x="4114" y="1723"/>
                    <a:pt x="4826" y="1193"/>
                  </a:cubicBezTo>
                  <a:cubicBezTo>
                    <a:pt x="4352" y="795"/>
                    <a:pt x="3956" y="398"/>
                    <a:pt x="3481" y="0"/>
                  </a:cubicBezTo>
                </a:path>
              </a:pathLst>
            </a:custGeom>
            <a:solidFill>
              <a:srgbClr val="006565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29" name="Shape 347"/>
            <p:cNvSpPr/>
            <p:nvPr/>
          </p:nvSpPr>
          <p:spPr>
            <a:xfrm>
              <a:off x="1351331" y="3085640"/>
              <a:ext cx="321170" cy="352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2810"/>
                    <a:pt x="0" y="2810"/>
                    <a:pt x="0" y="2810"/>
                  </a:cubicBezTo>
                  <a:cubicBezTo>
                    <a:pt x="0" y="7024"/>
                    <a:pt x="6943" y="16683"/>
                    <a:pt x="10800" y="21600"/>
                  </a:cubicBezTo>
                  <a:cubicBezTo>
                    <a:pt x="14657" y="16683"/>
                    <a:pt x="21600" y="7024"/>
                    <a:pt x="21600" y="2810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18707" y="702"/>
                    <a:pt x="15814" y="1229"/>
                    <a:pt x="12921" y="1229"/>
                  </a:cubicBezTo>
                  <a:cubicBezTo>
                    <a:pt x="8679" y="1229"/>
                    <a:pt x="8679" y="1229"/>
                    <a:pt x="8679" y="1229"/>
                  </a:cubicBezTo>
                  <a:cubicBezTo>
                    <a:pt x="5593" y="1229"/>
                    <a:pt x="2700" y="702"/>
                    <a:pt x="0" y="0"/>
                  </a:cubicBezTo>
                </a:path>
              </a:pathLst>
            </a:custGeom>
            <a:solidFill>
              <a:srgbClr val="A2FFFF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0" name="Shape 348"/>
            <p:cNvSpPr/>
            <p:nvPr/>
          </p:nvSpPr>
          <p:spPr>
            <a:xfrm>
              <a:off x="1305277" y="3068672"/>
              <a:ext cx="412066" cy="430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3168"/>
                    <a:pt x="0" y="3168"/>
                    <a:pt x="0" y="3168"/>
                  </a:cubicBezTo>
                  <a:cubicBezTo>
                    <a:pt x="0" y="6768"/>
                    <a:pt x="3900" y="12960"/>
                    <a:pt x="6750" y="16992"/>
                  </a:cubicBezTo>
                  <a:cubicBezTo>
                    <a:pt x="8250" y="19152"/>
                    <a:pt x="9450" y="20736"/>
                    <a:pt x="9750" y="21168"/>
                  </a:cubicBezTo>
                  <a:cubicBezTo>
                    <a:pt x="9900" y="21312"/>
                    <a:pt x="10050" y="21312"/>
                    <a:pt x="10200" y="21456"/>
                  </a:cubicBezTo>
                  <a:cubicBezTo>
                    <a:pt x="10350" y="21600"/>
                    <a:pt x="10500" y="21600"/>
                    <a:pt x="10800" y="21600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10800" y="21600"/>
                    <a:pt x="10950" y="21600"/>
                    <a:pt x="10950" y="21600"/>
                  </a:cubicBezTo>
                  <a:cubicBezTo>
                    <a:pt x="10950" y="21600"/>
                    <a:pt x="10950" y="21600"/>
                    <a:pt x="10950" y="21600"/>
                  </a:cubicBezTo>
                  <a:cubicBezTo>
                    <a:pt x="10950" y="21600"/>
                    <a:pt x="10950" y="21600"/>
                    <a:pt x="10950" y="21600"/>
                  </a:cubicBezTo>
                  <a:cubicBezTo>
                    <a:pt x="10950" y="21600"/>
                    <a:pt x="10950" y="21600"/>
                    <a:pt x="10950" y="21600"/>
                  </a:cubicBezTo>
                  <a:cubicBezTo>
                    <a:pt x="10950" y="21600"/>
                    <a:pt x="10950" y="21600"/>
                    <a:pt x="10950" y="21600"/>
                  </a:cubicBezTo>
                  <a:cubicBezTo>
                    <a:pt x="10950" y="21600"/>
                    <a:pt x="10950" y="21600"/>
                    <a:pt x="10950" y="21600"/>
                  </a:cubicBezTo>
                  <a:cubicBezTo>
                    <a:pt x="10950" y="21600"/>
                    <a:pt x="10950" y="21600"/>
                    <a:pt x="10950" y="21600"/>
                  </a:cubicBezTo>
                  <a:cubicBezTo>
                    <a:pt x="10950" y="21600"/>
                    <a:pt x="10950" y="21600"/>
                    <a:pt x="10950" y="21600"/>
                  </a:cubicBezTo>
                  <a:cubicBezTo>
                    <a:pt x="10950" y="21600"/>
                    <a:pt x="10950" y="21600"/>
                    <a:pt x="10950" y="21600"/>
                  </a:cubicBezTo>
                  <a:cubicBezTo>
                    <a:pt x="10950" y="21600"/>
                    <a:pt x="10950" y="21600"/>
                    <a:pt x="10950" y="21600"/>
                  </a:cubicBezTo>
                  <a:cubicBezTo>
                    <a:pt x="10950" y="21600"/>
                    <a:pt x="10950" y="21600"/>
                    <a:pt x="10950" y="21600"/>
                  </a:cubicBezTo>
                  <a:cubicBezTo>
                    <a:pt x="10950" y="21600"/>
                    <a:pt x="10950" y="21600"/>
                    <a:pt x="10950" y="21600"/>
                  </a:cubicBezTo>
                  <a:cubicBezTo>
                    <a:pt x="10950" y="21600"/>
                    <a:pt x="10950" y="21600"/>
                    <a:pt x="10950" y="21600"/>
                  </a:cubicBezTo>
                  <a:cubicBezTo>
                    <a:pt x="10950" y="21600"/>
                    <a:pt x="10950" y="21600"/>
                    <a:pt x="10950" y="21600"/>
                  </a:cubicBezTo>
                  <a:cubicBezTo>
                    <a:pt x="10950" y="21600"/>
                    <a:pt x="10950" y="21600"/>
                    <a:pt x="10950" y="21600"/>
                  </a:cubicBezTo>
                  <a:cubicBezTo>
                    <a:pt x="10950" y="21600"/>
                    <a:pt x="10950" y="21600"/>
                    <a:pt x="10950" y="21600"/>
                  </a:cubicBezTo>
                  <a:cubicBezTo>
                    <a:pt x="10950" y="21600"/>
                    <a:pt x="10950" y="21600"/>
                    <a:pt x="10950" y="21600"/>
                  </a:cubicBezTo>
                  <a:cubicBezTo>
                    <a:pt x="10950" y="21600"/>
                    <a:pt x="11100" y="21600"/>
                    <a:pt x="11100" y="21600"/>
                  </a:cubicBezTo>
                  <a:cubicBezTo>
                    <a:pt x="11100" y="21600"/>
                    <a:pt x="11100" y="21600"/>
                    <a:pt x="11100" y="21600"/>
                  </a:cubicBezTo>
                  <a:cubicBezTo>
                    <a:pt x="11100" y="21600"/>
                    <a:pt x="11100" y="21600"/>
                    <a:pt x="11100" y="21600"/>
                  </a:cubicBezTo>
                  <a:cubicBezTo>
                    <a:pt x="11100" y="21600"/>
                    <a:pt x="11100" y="21600"/>
                    <a:pt x="11100" y="21600"/>
                  </a:cubicBezTo>
                  <a:cubicBezTo>
                    <a:pt x="11100" y="21600"/>
                    <a:pt x="11100" y="21600"/>
                    <a:pt x="11100" y="21600"/>
                  </a:cubicBezTo>
                  <a:cubicBezTo>
                    <a:pt x="11400" y="21456"/>
                    <a:pt x="11550" y="21312"/>
                    <a:pt x="11700" y="21168"/>
                  </a:cubicBezTo>
                  <a:cubicBezTo>
                    <a:pt x="12000" y="20736"/>
                    <a:pt x="13200" y="19152"/>
                    <a:pt x="14700" y="17136"/>
                  </a:cubicBezTo>
                  <a:cubicBezTo>
                    <a:pt x="17550" y="12960"/>
                    <a:pt x="21600" y="6768"/>
                    <a:pt x="21600" y="3168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20850" y="288"/>
                    <a:pt x="19950" y="576"/>
                    <a:pt x="19200" y="864"/>
                  </a:cubicBezTo>
                  <a:cubicBezTo>
                    <a:pt x="19200" y="3168"/>
                    <a:pt x="19200" y="3168"/>
                    <a:pt x="19200" y="3168"/>
                  </a:cubicBezTo>
                  <a:cubicBezTo>
                    <a:pt x="19200" y="6624"/>
                    <a:pt x="13800" y="14544"/>
                    <a:pt x="10800" y="18576"/>
                  </a:cubicBezTo>
                  <a:cubicBezTo>
                    <a:pt x="7800" y="14544"/>
                    <a:pt x="2400" y="6624"/>
                    <a:pt x="2400" y="3168"/>
                  </a:cubicBezTo>
                  <a:cubicBezTo>
                    <a:pt x="2400" y="864"/>
                    <a:pt x="2400" y="864"/>
                    <a:pt x="2400" y="864"/>
                  </a:cubicBezTo>
                  <a:cubicBezTo>
                    <a:pt x="1500" y="576"/>
                    <a:pt x="750" y="288"/>
                    <a:pt x="0" y="0"/>
                  </a:cubicBezTo>
                </a:path>
              </a:pathLst>
            </a:custGeom>
            <a:solidFill>
              <a:srgbClr val="006565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1" name="Shape 349"/>
            <p:cNvSpPr/>
            <p:nvPr/>
          </p:nvSpPr>
          <p:spPr>
            <a:xfrm>
              <a:off x="898059" y="1408293"/>
              <a:ext cx="768381" cy="7489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7893" y="83"/>
                    <a:pt x="13701" y="331"/>
                    <a:pt x="10639" y="993"/>
                  </a:cubicBezTo>
                  <a:cubicBezTo>
                    <a:pt x="6690" y="2152"/>
                    <a:pt x="6206" y="3310"/>
                    <a:pt x="6206" y="3724"/>
                  </a:cubicBezTo>
                  <a:cubicBezTo>
                    <a:pt x="6206" y="4138"/>
                    <a:pt x="5964" y="4386"/>
                    <a:pt x="5561" y="4386"/>
                  </a:cubicBezTo>
                  <a:cubicBezTo>
                    <a:pt x="1531" y="4386"/>
                    <a:pt x="0" y="5545"/>
                    <a:pt x="0" y="8524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322" y="21434"/>
                    <a:pt x="645" y="21352"/>
                    <a:pt x="1048" y="21269"/>
                  </a:cubicBezTo>
                  <a:cubicBezTo>
                    <a:pt x="1048" y="14234"/>
                    <a:pt x="1048" y="14234"/>
                    <a:pt x="1048" y="14234"/>
                  </a:cubicBezTo>
                  <a:cubicBezTo>
                    <a:pt x="1048" y="13986"/>
                    <a:pt x="1048" y="13738"/>
                    <a:pt x="1128" y="13490"/>
                  </a:cubicBezTo>
                  <a:cubicBezTo>
                    <a:pt x="1128" y="11917"/>
                    <a:pt x="1128" y="11917"/>
                    <a:pt x="1128" y="11917"/>
                  </a:cubicBezTo>
                  <a:cubicBezTo>
                    <a:pt x="1128" y="10841"/>
                    <a:pt x="2015" y="9931"/>
                    <a:pt x="3063" y="9931"/>
                  </a:cubicBezTo>
                  <a:cubicBezTo>
                    <a:pt x="16764" y="9931"/>
                    <a:pt x="16764" y="9931"/>
                    <a:pt x="16764" y="9931"/>
                  </a:cubicBezTo>
                  <a:cubicBezTo>
                    <a:pt x="17651" y="6207"/>
                    <a:pt x="19343" y="2814"/>
                    <a:pt x="21600" y="0"/>
                  </a:cubicBezTo>
                </a:path>
              </a:pathLst>
            </a:custGeom>
            <a:solidFill>
              <a:srgbClr val="B6FFFF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2" name="Shape 350"/>
            <p:cNvSpPr/>
            <p:nvPr/>
          </p:nvSpPr>
          <p:spPr>
            <a:xfrm>
              <a:off x="1276190" y="1376782"/>
              <a:ext cx="418126" cy="66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9381" y="939"/>
                    <a:pt x="17162" y="2817"/>
                    <a:pt x="14942" y="4696"/>
                  </a:cubicBezTo>
                  <a:cubicBezTo>
                    <a:pt x="8137" y="9391"/>
                    <a:pt x="3403" y="15965"/>
                    <a:pt x="0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5622" y="14087"/>
                    <a:pt x="13315" y="11270"/>
                    <a:pt x="20121" y="10330"/>
                  </a:cubicBezTo>
                  <a:cubicBezTo>
                    <a:pt x="20564" y="6574"/>
                    <a:pt x="21156" y="2817"/>
                    <a:pt x="21600" y="0"/>
                  </a:cubicBez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3" name="Shape 351"/>
            <p:cNvSpPr/>
            <p:nvPr/>
          </p:nvSpPr>
          <p:spPr>
            <a:xfrm>
              <a:off x="852005" y="1325880"/>
              <a:ext cx="892001" cy="859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0211" y="144"/>
                    <a:pt x="18683" y="288"/>
                    <a:pt x="17155" y="504"/>
                  </a:cubicBezTo>
                  <a:cubicBezTo>
                    <a:pt x="7918" y="1656"/>
                    <a:pt x="5834" y="3384"/>
                    <a:pt x="5417" y="4752"/>
                  </a:cubicBezTo>
                  <a:cubicBezTo>
                    <a:pt x="2848" y="4824"/>
                    <a:pt x="0" y="5544"/>
                    <a:pt x="0" y="9504"/>
                  </a:cubicBezTo>
                  <a:cubicBezTo>
                    <a:pt x="0" y="9504"/>
                    <a:pt x="0" y="9504"/>
                    <a:pt x="0" y="9504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347" y="21312"/>
                    <a:pt x="695" y="21024"/>
                    <a:pt x="1111" y="20880"/>
                  </a:cubicBezTo>
                  <a:cubicBezTo>
                    <a:pt x="1111" y="9504"/>
                    <a:pt x="1111" y="9504"/>
                    <a:pt x="1111" y="9504"/>
                  </a:cubicBezTo>
                  <a:cubicBezTo>
                    <a:pt x="1111" y="6912"/>
                    <a:pt x="2431" y="5904"/>
                    <a:pt x="5904" y="5904"/>
                  </a:cubicBezTo>
                  <a:cubicBezTo>
                    <a:pt x="6251" y="5904"/>
                    <a:pt x="6459" y="5688"/>
                    <a:pt x="6459" y="5328"/>
                  </a:cubicBezTo>
                  <a:cubicBezTo>
                    <a:pt x="6459" y="4968"/>
                    <a:pt x="6876" y="3960"/>
                    <a:pt x="10279" y="2952"/>
                  </a:cubicBezTo>
                  <a:cubicBezTo>
                    <a:pt x="11877" y="2520"/>
                    <a:pt x="14099" y="2016"/>
                    <a:pt x="17294" y="1656"/>
                  </a:cubicBezTo>
                  <a:cubicBezTo>
                    <a:pt x="18336" y="1512"/>
                    <a:pt x="19377" y="1368"/>
                    <a:pt x="20419" y="1296"/>
                  </a:cubicBezTo>
                  <a:cubicBezTo>
                    <a:pt x="20767" y="864"/>
                    <a:pt x="21183" y="432"/>
                    <a:pt x="21600" y="0"/>
                  </a:cubicBezTo>
                </a:path>
              </a:pathLst>
            </a:custGeom>
            <a:solidFill>
              <a:srgbClr val="006565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4" name="Shape 352"/>
            <p:cNvSpPr/>
            <p:nvPr/>
          </p:nvSpPr>
          <p:spPr>
            <a:xfrm>
              <a:off x="938053" y="1752488"/>
              <a:ext cx="556290" cy="123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672" y="0"/>
                    <a:pt x="2672" y="0"/>
                    <a:pt x="2672" y="0"/>
                  </a:cubicBezTo>
                  <a:cubicBezTo>
                    <a:pt x="1225" y="0"/>
                    <a:pt x="0" y="5526"/>
                    <a:pt x="0" y="12056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445" y="15070"/>
                    <a:pt x="1781" y="10549"/>
                    <a:pt x="3340" y="10549"/>
                  </a:cubicBezTo>
                  <a:cubicBezTo>
                    <a:pt x="21155" y="10549"/>
                    <a:pt x="21155" y="10549"/>
                    <a:pt x="21155" y="10549"/>
                  </a:cubicBezTo>
                  <a:cubicBezTo>
                    <a:pt x="21266" y="7033"/>
                    <a:pt x="21377" y="3516"/>
                    <a:pt x="21600" y="0"/>
                  </a:cubicBezTo>
                </a:path>
              </a:pathLst>
            </a:custGeom>
            <a:solidFill>
              <a:srgbClr val="7AF6F6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5" name="Shape 353"/>
            <p:cNvSpPr/>
            <p:nvPr/>
          </p:nvSpPr>
          <p:spPr>
            <a:xfrm>
              <a:off x="980472" y="1859140"/>
              <a:ext cx="929572" cy="1204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333" y="17743"/>
                  </a:moveTo>
                  <a:cubicBezTo>
                    <a:pt x="10800" y="17743"/>
                    <a:pt x="9600" y="16920"/>
                    <a:pt x="9267" y="15789"/>
                  </a:cubicBezTo>
                  <a:cubicBezTo>
                    <a:pt x="9200" y="15583"/>
                    <a:pt x="9467" y="15326"/>
                    <a:pt x="9800" y="15326"/>
                  </a:cubicBezTo>
                  <a:cubicBezTo>
                    <a:pt x="14867" y="15326"/>
                    <a:pt x="14867" y="15326"/>
                    <a:pt x="14867" y="15326"/>
                  </a:cubicBezTo>
                  <a:cubicBezTo>
                    <a:pt x="15133" y="15326"/>
                    <a:pt x="15400" y="15583"/>
                    <a:pt x="15333" y="15789"/>
                  </a:cubicBezTo>
                  <a:cubicBezTo>
                    <a:pt x="15067" y="16920"/>
                    <a:pt x="13800" y="17743"/>
                    <a:pt x="12333" y="17743"/>
                  </a:cubicBezTo>
                  <a:moveTo>
                    <a:pt x="6667" y="8331"/>
                  </a:moveTo>
                  <a:cubicBezTo>
                    <a:pt x="5933" y="8331"/>
                    <a:pt x="5400" y="7869"/>
                    <a:pt x="5400" y="7303"/>
                  </a:cubicBezTo>
                  <a:cubicBezTo>
                    <a:pt x="5400" y="6789"/>
                    <a:pt x="5933" y="6326"/>
                    <a:pt x="6667" y="6326"/>
                  </a:cubicBezTo>
                  <a:cubicBezTo>
                    <a:pt x="7400" y="6326"/>
                    <a:pt x="7933" y="6789"/>
                    <a:pt x="7933" y="7303"/>
                  </a:cubicBezTo>
                  <a:cubicBezTo>
                    <a:pt x="7933" y="7869"/>
                    <a:pt x="7400" y="8331"/>
                    <a:pt x="6667" y="8331"/>
                  </a:cubicBezTo>
                  <a:moveTo>
                    <a:pt x="4600" y="5554"/>
                  </a:moveTo>
                  <a:cubicBezTo>
                    <a:pt x="4600" y="5554"/>
                    <a:pt x="4533" y="5554"/>
                    <a:pt x="4533" y="5554"/>
                  </a:cubicBezTo>
                  <a:cubicBezTo>
                    <a:pt x="4267" y="5503"/>
                    <a:pt x="4067" y="5297"/>
                    <a:pt x="4067" y="5091"/>
                  </a:cubicBezTo>
                  <a:cubicBezTo>
                    <a:pt x="4267" y="4217"/>
                    <a:pt x="5400" y="3549"/>
                    <a:pt x="6667" y="3549"/>
                  </a:cubicBezTo>
                  <a:cubicBezTo>
                    <a:pt x="7933" y="3549"/>
                    <a:pt x="9067" y="4217"/>
                    <a:pt x="9200" y="5040"/>
                  </a:cubicBezTo>
                  <a:cubicBezTo>
                    <a:pt x="9267" y="5297"/>
                    <a:pt x="9067" y="5503"/>
                    <a:pt x="8800" y="5554"/>
                  </a:cubicBezTo>
                  <a:cubicBezTo>
                    <a:pt x="8733" y="5554"/>
                    <a:pt x="8733" y="5554"/>
                    <a:pt x="8667" y="5554"/>
                  </a:cubicBezTo>
                  <a:cubicBezTo>
                    <a:pt x="8467" y="5554"/>
                    <a:pt x="8200" y="5400"/>
                    <a:pt x="8200" y="5194"/>
                  </a:cubicBezTo>
                  <a:cubicBezTo>
                    <a:pt x="8067" y="4731"/>
                    <a:pt x="7400" y="4371"/>
                    <a:pt x="6667" y="4371"/>
                  </a:cubicBezTo>
                  <a:cubicBezTo>
                    <a:pt x="5933" y="4371"/>
                    <a:pt x="5267" y="4731"/>
                    <a:pt x="5133" y="5194"/>
                  </a:cubicBezTo>
                  <a:cubicBezTo>
                    <a:pt x="5133" y="5400"/>
                    <a:pt x="4867" y="5554"/>
                    <a:pt x="4600" y="5554"/>
                  </a:cubicBezTo>
                  <a:moveTo>
                    <a:pt x="11467" y="0"/>
                  </a:moveTo>
                  <a:cubicBezTo>
                    <a:pt x="1000" y="0"/>
                    <a:pt x="1000" y="0"/>
                    <a:pt x="1000" y="0"/>
                  </a:cubicBezTo>
                  <a:cubicBezTo>
                    <a:pt x="467" y="0"/>
                    <a:pt x="0" y="360"/>
                    <a:pt x="0" y="771"/>
                  </a:cubicBezTo>
                  <a:cubicBezTo>
                    <a:pt x="0" y="5554"/>
                    <a:pt x="0" y="5554"/>
                    <a:pt x="0" y="5554"/>
                  </a:cubicBezTo>
                  <a:cubicBezTo>
                    <a:pt x="0" y="5554"/>
                    <a:pt x="0" y="5554"/>
                    <a:pt x="0" y="5554"/>
                  </a:cubicBezTo>
                  <a:cubicBezTo>
                    <a:pt x="0" y="10286"/>
                    <a:pt x="0" y="10286"/>
                    <a:pt x="0" y="10286"/>
                  </a:cubicBezTo>
                  <a:cubicBezTo>
                    <a:pt x="0" y="10286"/>
                    <a:pt x="0" y="10286"/>
                    <a:pt x="0" y="10286"/>
                  </a:cubicBezTo>
                  <a:cubicBezTo>
                    <a:pt x="0" y="11931"/>
                    <a:pt x="0" y="11931"/>
                    <a:pt x="0" y="11931"/>
                  </a:cubicBezTo>
                  <a:cubicBezTo>
                    <a:pt x="0" y="17177"/>
                    <a:pt x="5400" y="21497"/>
                    <a:pt x="12133" y="21600"/>
                  </a:cubicBezTo>
                  <a:cubicBezTo>
                    <a:pt x="12200" y="21600"/>
                    <a:pt x="12267" y="21600"/>
                    <a:pt x="12333" y="21600"/>
                  </a:cubicBezTo>
                  <a:cubicBezTo>
                    <a:pt x="12333" y="21600"/>
                    <a:pt x="12333" y="21600"/>
                    <a:pt x="12333" y="21600"/>
                  </a:cubicBezTo>
                  <a:cubicBezTo>
                    <a:pt x="15600" y="21600"/>
                    <a:pt x="18733" y="20571"/>
                    <a:pt x="21000" y="18823"/>
                  </a:cubicBezTo>
                  <a:cubicBezTo>
                    <a:pt x="21200" y="18669"/>
                    <a:pt x="21400" y="18514"/>
                    <a:pt x="21600" y="18360"/>
                  </a:cubicBezTo>
                  <a:cubicBezTo>
                    <a:pt x="20133" y="17126"/>
                    <a:pt x="19067" y="15583"/>
                    <a:pt x="18467" y="13937"/>
                  </a:cubicBezTo>
                  <a:cubicBezTo>
                    <a:pt x="17133" y="13011"/>
                    <a:pt x="15933" y="11983"/>
                    <a:pt x="14933" y="10851"/>
                  </a:cubicBezTo>
                  <a:cubicBezTo>
                    <a:pt x="14800" y="11880"/>
                    <a:pt x="13667" y="12703"/>
                    <a:pt x="12333" y="12703"/>
                  </a:cubicBezTo>
                  <a:cubicBezTo>
                    <a:pt x="10867" y="12703"/>
                    <a:pt x="9733" y="11777"/>
                    <a:pt x="9733" y="10697"/>
                  </a:cubicBezTo>
                  <a:cubicBezTo>
                    <a:pt x="9733" y="10440"/>
                    <a:pt x="9933" y="10286"/>
                    <a:pt x="10267" y="10286"/>
                  </a:cubicBezTo>
                  <a:cubicBezTo>
                    <a:pt x="10533" y="10286"/>
                    <a:pt x="10800" y="10440"/>
                    <a:pt x="10800" y="10697"/>
                  </a:cubicBezTo>
                  <a:cubicBezTo>
                    <a:pt x="10800" y="11314"/>
                    <a:pt x="11467" y="11880"/>
                    <a:pt x="12333" y="11880"/>
                  </a:cubicBezTo>
                  <a:cubicBezTo>
                    <a:pt x="13133" y="11880"/>
                    <a:pt x="13867" y="11314"/>
                    <a:pt x="13867" y="10697"/>
                  </a:cubicBezTo>
                  <a:cubicBezTo>
                    <a:pt x="13867" y="10440"/>
                    <a:pt x="14067" y="10286"/>
                    <a:pt x="14400" y="10286"/>
                  </a:cubicBezTo>
                  <a:cubicBezTo>
                    <a:pt x="14400" y="10286"/>
                    <a:pt x="14400" y="10286"/>
                    <a:pt x="14400" y="10286"/>
                  </a:cubicBezTo>
                  <a:cubicBezTo>
                    <a:pt x="12467" y="7869"/>
                    <a:pt x="11333" y="4989"/>
                    <a:pt x="11333" y="1903"/>
                  </a:cubicBezTo>
                  <a:cubicBezTo>
                    <a:pt x="11333" y="1903"/>
                    <a:pt x="11333" y="1903"/>
                    <a:pt x="11333" y="1903"/>
                  </a:cubicBezTo>
                  <a:cubicBezTo>
                    <a:pt x="11333" y="1903"/>
                    <a:pt x="11333" y="1903"/>
                    <a:pt x="11333" y="1903"/>
                  </a:cubicBezTo>
                  <a:cubicBezTo>
                    <a:pt x="11333" y="1286"/>
                    <a:pt x="11400" y="617"/>
                    <a:pt x="11467" y="0"/>
                  </a:cubicBezTo>
                </a:path>
              </a:pathLst>
            </a:custGeom>
            <a:solidFill>
              <a:srgbClr val="A2FFFF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6" name="Shape 354"/>
            <p:cNvSpPr/>
            <p:nvPr/>
          </p:nvSpPr>
          <p:spPr>
            <a:xfrm>
              <a:off x="934418" y="1813086"/>
              <a:ext cx="1007137" cy="1293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5" y="10345"/>
                  </a:moveTo>
                  <a:cubicBezTo>
                    <a:pt x="985" y="10584"/>
                    <a:pt x="738" y="10728"/>
                    <a:pt x="492" y="10728"/>
                  </a:cubicBezTo>
                  <a:cubicBezTo>
                    <a:pt x="308" y="10728"/>
                    <a:pt x="185" y="10728"/>
                    <a:pt x="0" y="10728"/>
                  </a:cubicBezTo>
                  <a:cubicBezTo>
                    <a:pt x="0" y="11878"/>
                    <a:pt x="0" y="11878"/>
                    <a:pt x="0" y="11878"/>
                  </a:cubicBezTo>
                  <a:cubicBezTo>
                    <a:pt x="0" y="15470"/>
                    <a:pt x="2523" y="18678"/>
                    <a:pt x="6277" y="20355"/>
                  </a:cubicBezTo>
                  <a:cubicBezTo>
                    <a:pt x="6646" y="20498"/>
                    <a:pt x="6954" y="20642"/>
                    <a:pt x="7323" y="20786"/>
                  </a:cubicBezTo>
                  <a:cubicBezTo>
                    <a:pt x="7508" y="20834"/>
                    <a:pt x="7692" y="20929"/>
                    <a:pt x="7938" y="20977"/>
                  </a:cubicBezTo>
                  <a:cubicBezTo>
                    <a:pt x="8246" y="21073"/>
                    <a:pt x="8554" y="21169"/>
                    <a:pt x="8923" y="21265"/>
                  </a:cubicBezTo>
                  <a:cubicBezTo>
                    <a:pt x="9785" y="21456"/>
                    <a:pt x="10708" y="21600"/>
                    <a:pt x="11692" y="21600"/>
                  </a:cubicBezTo>
                  <a:cubicBezTo>
                    <a:pt x="13046" y="21600"/>
                    <a:pt x="13046" y="21600"/>
                    <a:pt x="13046" y="21600"/>
                  </a:cubicBezTo>
                  <a:cubicBezTo>
                    <a:pt x="13969" y="21600"/>
                    <a:pt x="14892" y="21456"/>
                    <a:pt x="15815" y="21265"/>
                  </a:cubicBezTo>
                  <a:cubicBezTo>
                    <a:pt x="16123" y="21169"/>
                    <a:pt x="16492" y="21073"/>
                    <a:pt x="16800" y="20977"/>
                  </a:cubicBezTo>
                  <a:cubicBezTo>
                    <a:pt x="16985" y="20929"/>
                    <a:pt x="17231" y="20882"/>
                    <a:pt x="17415" y="20786"/>
                  </a:cubicBezTo>
                  <a:cubicBezTo>
                    <a:pt x="17785" y="20690"/>
                    <a:pt x="18092" y="20546"/>
                    <a:pt x="18462" y="20403"/>
                  </a:cubicBezTo>
                  <a:cubicBezTo>
                    <a:pt x="19385" y="19972"/>
                    <a:pt x="20308" y="19445"/>
                    <a:pt x="21108" y="18822"/>
                  </a:cubicBezTo>
                  <a:cubicBezTo>
                    <a:pt x="21231" y="18678"/>
                    <a:pt x="21415" y="18535"/>
                    <a:pt x="21600" y="18439"/>
                  </a:cubicBezTo>
                  <a:cubicBezTo>
                    <a:pt x="21354" y="18247"/>
                    <a:pt x="21108" y="18056"/>
                    <a:pt x="20923" y="17864"/>
                  </a:cubicBezTo>
                  <a:cubicBezTo>
                    <a:pt x="20738" y="18008"/>
                    <a:pt x="20554" y="18152"/>
                    <a:pt x="20369" y="18295"/>
                  </a:cubicBezTo>
                  <a:cubicBezTo>
                    <a:pt x="18277" y="19924"/>
                    <a:pt x="15385" y="20882"/>
                    <a:pt x="12369" y="20882"/>
                  </a:cubicBezTo>
                  <a:cubicBezTo>
                    <a:pt x="12369" y="20882"/>
                    <a:pt x="12369" y="20882"/>
                    <a:pt x="12369" y="20882"/>
                  </a:cubicBezTo>
                  <a:cubicBezTo>
                    <a:pt x="12308" y="20882"/>
                    <a:pt x="12246" y="20882"/>
                    <a:pt x="12185" y="20882"/>
                  </a:cubicBezTo>
                  <a:cubicBezTo>
                    <a:pt x="5969" y="20786"/>
                    <a:pt x="985" y="16763"/>
                    <a:pt x="985" y="11878"/>
                  </a:cubicBezTo>
                  <a:cubicBezTo>
                    <a:pt x="985" y="10345"/>
                    <a:pt x="985" y="10345"/>
                    <a:pt x="985" y="10345"/>
                  </a:cubicBezTo>
                  <a:moveTo>
                    <a:pt x="11754" y="0"/>
                  </a:moveTo>
                  <a:cubicBezTo>
                    <a:pt x="1908" y="0"/>
                    <a:pt x="1908" y="0"/>
                    <a:pt x="1908" y="0"/>
                  </a:cubicBezTo>
                  <a:cubicBezTo>
                    <a:pt x="1046" y="0"/>
                    <a:pt x="308" y="431"/>
                    <a:pt x="62" y="1054"/>
                  </a:cubicBezTo>
                  <a:cubicBezTo>
                    <a:pt x="0" y="1197"/>
                    <a:pt x="0" y="1341"/>
                    <a:pt x="0" y="1485"/>
                  </a:cubicBezTo>
                  <a:cubicBezTo>
                    <a:pt x="0" y="5556"/>
                    <a:pt x="0" y="5556"/>
                    <a:pt x="0" y="5556"/>
                  </a:cubicBezTo>
                  <a:cubicBezTo>
                    <a:pt x="185" y="5556"/>
                    <a:pt x="308" y="5556"/>
                    <a:pt x="492" y="5556"/>
                  </a:cubicBezTo>
                  <a:cubicBezTo>
                    <a:pt x="738" y="5556"/>
                    <a:pt x="985" y="5699"/>
                    <a:pt x="985" y="5939"/>
                  </a:cubicBezTo>
                  <a:cubicBezTo>
                    <a:pt x="985" y="1485"/>
                    <a:pt x="985" y="1485"/>
                    <a:pt x="985" y="1485"/>
                  </a:cubicBezTo>
                  <a:cubicBezTo>
                    <a:pt x="985" y="1102"/>
                    <a:pt x="1415" y="766"/>
                    <a:pt x="1908" y="766"/>
                  </a:cubicBezTo>
                  <a:cubicBezTo>
                    <a:pt x="11569" y="766"/>
                    <a:pt x="11569" y="766"/>
                    <a:pt x="11569" y="766"/>
                  </a:cubicBezTo>
                  <a:cubicBezTo>
                    <a:pt x="11631" y="479"/>
                    <a:pt x="11692" y="239"/>
                    <a:pt x="11754" y="0"/>
                  </a:cubicBezTo>
                </a:path>
              </a:pathLst>
            </a:custGeom>
            <a:solidFill>
              <a:srgbClr val="006565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8" name="Shape 355"/>
            <p:cNvSpPr/>
            <p:nvPr/>
          </p:nvSpPr>
          <p:spPr>
            <a:xfrm>
              <a:off x="848369" y="2191216"/>
              <a:ext cx="86050" cy="215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9360" y="1152"/>
                    <a:pt x="0" y="5472"/>
                    <a:pt x="0" y="10944"/>
                  </a:cubicBezTo>
                  <a:cubicBezTo>
                    <a:pt x="0" y="16128"/>
                    <a:pt x="9360" y="20736"/>
                    <a:pt x="21600" y="21600"/>
                  </a:cubicBezTo>
                  <a:cubicBezTo>
                    <a:pt x="21600" y="0"/>
                    <a:pt x="21600" y="0"/>
                    <a:pt x="21600" y="0"/>
                  </a:cubicBezTo>
                </a:path>
              </a:pathLst>
            </a:custGeom>
            <a:solidFill>
              <a:srgbClr val="A2FFFF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9" name="Shape 356"/>
            <p:cNvSpPr/>
            <p:nvPr/>
          </p:nvSpPr>
          <p:spPr>
            <a:xfrm>
              <a:off x="803527" y="2145162"/>
              <a:ext cx="176946" cy="310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026" y="18200"/>
                  </a:moveTo>
                  <a:cubicBezTo>
                    <a:pt x="10103" y="17600"/>
                    <a:pt x="5574" y="14400"/>
                    <a:pt x="5574" y="10800"/>
                  </a:cubicBezTo>
                  <a:cubicBezTo>
                    <a:pt x="5574" y="7000"/>
                    <a:pt x="10103" y="4000"/>
                    <a:pt x="16026" y="3200"/>
                  </a:cubicBezTo>
                  <a:cubicBezTo>
                    <a:pt x="16026" y="18200"/>
                    <a:pt x="16026" y="18200"/>
                    <a:pt x="16026" y="18200"/>
                  </a:cubicBezTo>
                  <a:moveTo>
                    <a:pt x="18813" y="0"/>
                  </a:moveTo>
                  <a:cubicBezTo>
                    <a:pt x="17768" y="0"/>
                    <a:pt x="17071" y="0"/>
                    <a:pt x="16026" y="0"/>
                  </a:cubicBezTo>
                  <a:cubicBezTo>
                    <a:pt x="14284" y="200"/>
                    <a:pt x="12890" y="400"/>
                    <a:pt x="11497" y="800"/>
                  </a:cubicBezTo>
                  <a:cubicBezTo>
                    <a:pt x="9406" y="1200"/>
                    <a:pt x="7665" y="2000"/>
                    <a:pt x="5923" y="2800"/>
                  </a:cubicBezTo>
                  <a:cubicBezTo>
                    <a:pt x="5923" y="2800"/>
                    <a:pt x="5923" y="2800"/>
                    <a:pt x="5923" y="2800"/>
                  </a:cubicBezTo>
                  <a:cubicBezTo>
                    <a:pt x="2787" y="4600"/>
                    <a:pt x="348" y="7000"/>
                    <a:pt x="0" y="9600"/>
                  </a:cubicBezTo>
                  <a:cubicBezTo>
                    <a:pt x="0" y="11800"/>
                    <a:pt x="0" y="11800"/>
                    <a:pt x="0" y="11800"/>
                  </a:cubicBezTo>
                  <a:cubicBezTo>
                    <a:pt x="697" y="16800"/>
                    <a:pt x="7665" y="20800"/>
                    <a:pt x="16026" y="21600"/>
                  </a:cubicBezTo>
                  <a:cubicBezTo>
                    <a:pt x="17071" y="21600"/>
                    <a:pt x="17768" y="21600"/>
                    <a:pt x="18813" y="21600"/>
                  </a:cubicBezTo>
                  <a:cubicBezTo>
                    <a:pt x="20206" y="21600"/>
                    <a:pt x="21600" y="21000"/>
                    <a:pt x="21600" y="20000"/>
                  </a:cubicBezTo>
                  <a:cubicBezTo>
                    <a:pt x="21600" y="20000"/>
                    <a:pt x="21600" y="20000"/>
                    <a:pt x="21600" y="20000"/>
                  </a:cubicBezTo>
                  <a:cubicBezTo>
                    <a:pt x="21600" y="1600"/>
                    <a:pt x="21600" y="1600"/>
                    <a:pt x="21600" y="1600"/>
                  </a:cubicBezTo>
                  <a:cubicBezTo>
                    <a:pt x="21600" y="1600"/>
                    <a:pt x="21600" y="1600"/>
                    <a:pt x="21600" y="1600"/>
                  </a:cubicBezTo>
                  <a:cubicBezTo>
                    <a:pt x="21600" y="600"/>
                    <a:pt x="20206" y="0"/>
                    <a:pt x="18813" y="0"/>
                  </a:cubicBezTo>
                </a:path>
              </a:pathLst>
            </a:custGeom>
            <a:solidFill>
              <a:srgbClr val="006565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0" name="Shape 357"/>
            <p:cNvSpPr/>
            <p:nvPr/>
          </p:nvSpPr>
          <p:spPr>
            <a:xfrm>
              <a:off x="1213168" y="2211820"/>
              <a:ext cx="109078" cy="111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6565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1" name="Shape 358"/>
            <p:cNvSpPr/>
            <p:nvPr/>
          </p:nvSpPr>
          <p:spPr>
            <a:xfrm>
              <a:off x="1156205" y="2056689"/>
              <a:ext cx="220697" cy="111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7" h="21600" extrusionOk="0">
                  <a:moveTo>
                    <a:pt x="10800" y="0"/>
                  </a:moveTo>
                  <a:cubicBezTo>
                    <a:pt x="5538" y="0"/>
                    <a:pt x="831" y="7200"/>
                    <a:pt x="0" y="16615"/>
                  </a:cubicBezTo>
                  <a:cubicBezTo>
                    <a:pt x="0" y="18831"/>
                    <a:pt x="831" y="21046"/>
                    <a:pt x="1938" y="21600"/>
                  </a:cubicBezTo>
                  <a:cubicBezTo>
                    <a:pt x="1938" y="21600"/>
                    <a:pt x="2215" y="21600"/>
                    <a:pt x="2215" y="21600"/>
                  </a:cubicBezTo>
                  <a:cubicBezTo>
                    <a:pt x="3323" y="21600"/>
                    <a:pt x="4431" y="19938"/>
                    <a:pt x="4431" y="17723"/>
                  </a:cubicBezTo>
                  <a:cubicBezTo>
                    <a:pt x="4985" y="12738"/>
                    <a:pt x="7754" y="8862"/>
                    <a:pt x="10800" y="8862"/>
                  </a:cubicBezTo>
                  <a:cubicBezTo>
                    <a:pt x="13846" y="8862"/>
                    <a:pt x="16615" y="12738"/>
                    <a:pt x="17169" y="17723"/>
                  </a:cubicBezTo>
                  <a:cubicBezTo>
                    <a:pt x="17169" y="19938"/>
                    <a:pt x="18277" y="21600"/>
                    <a:pt x="19108" y="21600"/>
                  </a:cubicBezTo>
                  <a:cubicBezTo>
                    <a:pt x="19385" y="21600"/>
                    <a:pt x="19385" y="21600"/>
                    <a:pt x="19662" y="21600"/>
                  </a:cubicBezTo>
                  <a:cubicBezTo>
                    <a:pt x="20769" y="21046"/>
                    <a:pt x="21600" y="18831"/>
                    <a:pt x="21323" y="16062"/>
                  </a:cubicBezTo>
                  <a:cubicBezTo>
                    <a:pt x="20769" y="7200"/>
                    <a:pt x="16062" y="0"/>
                    <a:pt x="10800" y="0"/>
                  </a:cubicBezTo>
                </a:path>
              </a:pathLst>
            </a:custGeom>
            <a:solidFill>
              <a:srgbClr val="006565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2" name="Shape 359"/>
            <p:cNvSpPr/>
            <p:nvPr/>
          </p:nvSpPr>
          <p:spPr>
            <a:xfrm>
              <a:off x="1399809" y="2432396"/>
              <a:ext cx="223001" cy="134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85" y="0"/>
                  </a:moveTo>
                  <a:cubicBezTo>
                    <a:pt x="18000" y="0"/>
                    <a:pt x="17169" y="1379"/>
                    <a:pt x="17169" y="3677"/>
                  </a:cubicBezTo>
                  <a:cubicBezTo>
                    <a:pt x="17169" y="9191"/>
                    <a:pt x="14123" y="14247"/>
                    <a:pt x="10800" y="14247"/>
                  </a:cubicBezTo>
                  <a:cubicBezTo>
                    <a:pt x="7200" y="14247"/>
                    <a:pt x="4431" y="9191"/>
                    <a:pt x="4431" y="3677"/>
                  </a:cubicBezTo>
                  <a:cubicBezTo>
                    <a:pt x="4431" y="1379"/>
                    <a:pt x="3323" y="0"/>
                    <a:pt x="2215" y="0"/>
                  </a:cubicBezTo>
                  <a:cubicBezTo>
                    <a:pt x="831" y="0"/>
                    <a:pt x="0" y="1379"/>
                    <a:pt x="0" y="3677"/>
                  </a:cubicBezTo>
                  <a:cubicBezTo>
                    <a:pt x="0" y="13328"/>
                    <a:pt x="4708" y="21600"/>
                    <a:pt x="10800" y="21600"/>
                  </a:cubicBezTo>
                  <a:cubicBezTo>
                    <a:pt x="16338" y="21600"/>
                    <a:pt x="21046" y="14247"/>
                    <a:pt x="21600" y="5055"/>
                  </a:cubicBezTo>
                  <a:cubicBezTo>
                    <a:pt x="20769" y="3217"/>
                    <a:pt x="20215" y="1838"/>
                    <a:pt x="19385" y="0"/>
                  </a:cubicBezTo>
                  <a:cubicBezTo>
                    <a:pt x="19385" y="0"/>
                    <a:pt x="19385" y="0"/>
                    <a:pt x="19385" y="0"/>
                  </a:cubicBezTo>
                </a:path>
              </a:pathLst>
            </a:custGeom>
            <a:solidFill>
              <a:srgbClr val="006565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3" name="Shape 360"/>
            <p:cNvSpPr/>
            <p:nvPr/>
          </p:nvSpPr>
          <p:spPr>
            <a:xfrm>
              <a:off x="1379206" y="2713570"/>
              <a:ext cx="261786" cy="134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7" h="21600" extrusionOk="0">
                  <a:moveTo>
                    <a:pt x="19546" y="0"/>
                  </a:moveTo>
                  <a:cubicBezTo>
                    <a:pt x="1894" y="0"/>
                    <a:pt x="1894" y="0"/>
                    <a:pt x="1894" y="0"/>
                  </a:cubicBezTo>
                  <a:cubicBezTo>
                    <a:pt x="733" y="0"/>
                    <a:pt x="-196" y="2298"/>
                    <a:pt x="36" y="4136"/>
                  </a:cubicBezTo>
                  <a:cubicBezTo>
                    <a:pt x="1198" y="14247"/>
                    <a:pt x="5378" y="21600"/>
                    <a:pt x="10720" y="21600"/>
                  </a:cubicBezTo>
                  <a:cubicBezTo>
                    <a:pt x="15830" y="21600"/>
                    <a:pt x="20243" y="14247"/>
                    <a:pt x="21172" y="4136"/>
                  </a:cubicBezTo>
                  <a:cubicBezTo>
                    <a:pt x="21404" y="2298"/>
                    <a:pt x="20475" y="0"/>
                    <a:pt x="19546" y="0"/>
                  </a:cubicBezTo>
                </a:path>
              </a:pathLst>
            </a:custGeom>
            <a:solidFill>
              <a:srgbClr val="006565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4" name="Shape 361"/>
            <p:cNvSpPr/>
            <p:nvPr/>
          </p:nvSpPr>
          <p:spPr>
            <a:xfrm>
              <a:off x="2833553" y="3234711"/>
              <a:ext cx="911392" cy="333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747" y="3538"/>
                    <a:pt x="1155" y="7634"/>
                    <a:pt x="1155" y="11917"/>
                  </a:cubicBezTo>
                  <a:cubicBezTo>
                    <a:pt x="1155" y="21600"/>
                    <a:pt x="1155" y="21600"/>
                    <a:pt x="115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11917"/>
                    <a:pt x="21600" y="11917"/>
                    <a:pt x="21600" y="11917"/>
                  </a:cubicBezTo>
                  <a:cubicBezTo>
                    <a:pt x="21600" y="9869"/>
                    <a:pt x="21532" y="8007"/>
                    <a:pt x="21328" y="6331"/>
                  </a:cubicBezTo>
                  <a:cubicBezTo>
                    <a:pt x="20581" y="8752"/>
                    <a:pt x="19766" y="10800"/>
                    <a:pt x="18883" y="12662"/>
                  </a:cubicBezTo>
                  <a:cubicBezTo>
                    <a:pt x="18747" y="12848"/>
                    <a:pt x="18679" y="13034"/>
                    <a:pt x="18543" y="13034"/>
                  </a:cubicBezTo>
                  <a:cubicBezTo>
                    <a:pt x="16098" y="13034"/>
                    <a:pt x="13789" y="12662"/>
                    <a:pt x="11683" y="11731"/>
                  </a:cubicBezTo>
                  <a:cubicBezTo>
                    <a:pt x="11411" y="12662"/>
                    <a:pt x="11140" y="13779"/>
                    <a:pt x="10800" y="14897"/>
                  </a:cubicBezTo>
                  <a:cubicBezTo>
                    <a:pt x="10664" y="15455"/>
                    <a:pt x="10596" y="15828"/>
                    <a:pt x="10596" y="15828"/>
                  </a:cubicBezTo>
                  <a:cubicBezTo>
                    <a:pt x="10460" y="16200"/>
                    <a:pt x="10325" y="16386"/>
                    <a:pt x="10121" y="16386"/>
                  </a:cubicBezTo>
                  <a:cubicBezTo>
                    <a:pt x="10121" y="16386"/>
                    <a:pt x="10121" y="16386"/>
                    <a:pt x="10121" y="16386"/>
                  </a:cubicBezTo>
                  <a:cubicBezTo>
                    <a:pt x="10121" y="16386"/>
                    <a:pt x="10121" y="16386"/>
                    <a:pt x="10121" y="16386"/>
                  </a:cubicBezTo>
                  <a:cubicBezTo>
                    <a:pt x="9985" y="16386"/>
                    <a:pt x="9781" y="16200"/>
                    <a:pt x="9713" y="15828"/>
                  </a:cubicBezTo>
                  <a:cubicBezTo>
                    <a:pt x="9034" y="13407"/>
                    <a:pt x="8491" y="11545"/>
                    <a:pt x="8015" y="9869"/>
                  </a:cubicBezTo>
                  <a:cubicBezTo>
                    <a:pt x="4823" y="7821"/>
                    <a:pt x="2174" y="4469"/>
                    <a:pt x="0" y="0"/>
                  </a:cubicBezTo>
                </a:path>
              </a:pathLst>
            </a:custGeom>
            <a:solidFill>
              <a:srgbClr val="108C8C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5" name="Shape 362"/>
            <p:cNvSpPr/>
            <p:nvPr/>
          </p:nvSpPr>
          <p:spPr>
            <a:xfrm>
              <a:off x="2831129" y="3232287"/>
              <a:ext cx="959870" cy="335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84" y="3692"/>
                  </a:moveTo>
                  <a:cubicBezTo>
                    <a:pt x="20826" y="4615"/>
                    <a:pt x="20568" y="5538"/>
                    <a:pt x="20310" y="6462"/>
                  </a:cubicBezTo>
                  <a:cubicBezTo>
                    <a:pt x="20504" y="8123"/>
                    <a:pt x="20568" y="9969"/>
                    <a:pt x="20568" y="12000"/>
                  </a:cubicBezTo>
                  <a:cubicBezTo>
                    <a:pt x="20568" y="21600"/>
                    <a:pt x="20568" y="21600"/>
                    <a:pt x="20568" y="21600"/>
                  </a:cubicBezTo>
                  <a:cubicBezTo>
                    <a:pt x="1161" y="21600"/>
                    <a:pt x="1161" y="21600"/>
                    <a:pt x="1161" y="21600"/>
                  </a:cubicBezTo>
                  <a:cubicBezTo>
                    <a:pt x="1161" y="21600"/>
                    <a:pt x="1161" y="21600"/>
                    <a:pt x="1161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12000"/>
                    <a:pt x="21600" y="12000"/>
                    <a:pt x="21600" y="12000"/>
                  </a:cubicBezTo>
                  <a:cubicBezTo>
                    <a:pt x="21600" y="9046"/>
                    <a:pt x="21407" y="6277"/>
                    <a:pt x="21084" y="3692"/>
                  </a:cubicBezTo>
                  <a:moveTo>
                    <a:pt x="0" y="0"/>
                  </a:moveTo>
                  <a:cubicBezTo>
                    <a:pt x="64" y="0"/>
                    <a:pt x="64" y="185"/>
                    <a:pt x="64" y="185"/>
                  </a:cubicBezTo>
                  <a:cubicBezTo>
                    <a:pt x="64" y="185"/>
                    <a:pt x="64" y="185"/>
                    <a:pt x="64" y="185"/>
                  </a:cubicBezTo>
                  <a:cubicBezTo>
                    <a:pt x="64" y="0"/>
                    <a:pt x="64" y="0"/>
                    <a:pt x="0" y="0"/>
                  </a:cubicBezTo>
                </a:path>
              </a:pathLst>
            </a:custGeom>
            <a:solidFill>
              <a:srgbClr val="006565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6" name="Shape 363"/>
            <p:cNvSpPr/>
            <p:nvPr/>
          </p:nvSpPr>
          <p:spPr>
            <a:xfrm>
              <a:off x="2753564" y="3567998"/>
              <a:ext cx="1037435" cy="46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685" y="0"/>
                    <a:pt x="2685" y="0"/>
                    <a:pt x="2685" y="0"/>
                  </a:cubicBezTo>
                  <a:cubicBezTo>
                    <a:pt x="2685" y="10800"/>
                    <a:pt x="2685" y="10800"/>
                    <a:pt x="2685" y="10800"/>
                  </a:cubicBezTo>
                  <a:cubicBezTo>
                    <a:pt x="2685" y="16200"/>
                    <a:pt x="2446" y="21600"/>
                    <a:pt x="2208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21123" y="21600"/>
                    <a:pt x="21123" y="21600"/>
                    <a:pt x="21123" y="21600"/>
                  </a:cubicBezTo>
                  <a:cubicBezTo>
                    <a:pt x="21421" y="21600"/>
                    <a:pt x="21600" y="16200"/>
                    <a:pt x="21600" y="10800"/>
                  </a:cubicBezTo>
                  <a:cubicBezTo>
                    <a:pt x="21600" y="0"/>
                    <a:pt x="21600" y="0"/>
                    <a:pt x="21600" y="0"/>
                  </a:cubicBezTo>
                </a:path>
              </a:pathLst>
            </a:custGeom>
            <a:solidFill>
              <a:srgbClr val="205081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7" name="Shape 364"/>
            <p:cNvSpPr/>
            <p:nvPr/>
          </p:nvSpPr>
          <p:spPr>
            <a:xfrm>
              <a:off x="3171689" y="3387417"/>
              <a:ext cx="155131" cy="10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171"/>
                  </a:moveTo>
                  <a:cubicBezTo>
                    <a:pt x="19600" y="10491"/>
                    <a:pt x="17600" y="14194"/>
                    <a:pt x="16400" y="16663"/>
                  </a:cubicBezTo>
                  <a:cubicBezTo>
                    <a:pt x="18400" y="12960"/>
                    <a:pt x="20000" y="9257"/>
                    <a:pt x="21600" y="6171"/>
                  </a:cubicBezTo>
                  <a:cubicBezTo>
                    <a:pt x="21600" y="6171"/>
                    <a:pt x="21600" y="6171"/>
                    <a:pt x="21600" y="6171"/>
                  </a:cubicBezTo>
                  <a:moveTo>
                    <a:pt x="0" y="0"/>
                  </a:moveTo>
                  <a:cubicBezTo>
                    <a:pt x="2800" y="5554"/>
                    <a:pt x="6000" y="11726"/>
                    <a:pt x="10000" y="19749"/>
                  </a:cubicBezTo>
                  <a:cubicBezTo>
                    <a:pt x="10400" y="20983"/>
                    <a:pt x="11600" y="21600"/>
                    <a:pt x="12400" y="21600"/>
                  </a:cubicBezTo>
                  <a:cubicBezTo>
                    <a:pt x="12400" y="21600"/>
                    <a:pt x="12400" y="21600"/>
                    <a:pt x="12400" y="21600"/>
                  </a:cubicBezTo>
                  <a:cubicBezTo>
                    <a:pt x="11600" y="21600"/>
                    <a:pt x="10400" y="20983"/>
                    <a:pt x="10000" y="19749"/>
                  </a:cubicBezTo>
                  <a:cubicBezTo>
                    <a:pt x="10000" y="19749"/>
                    <a:pt x="5200" y="9874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006565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8" name="Shape 365"/>
            <p:cNvSpPr/>
            <p:nvPr/>
          </p:nvSpPr>
          <p:spPr>
            <a:xfrm>
              <a:off x="3243194" y="3404384"/>
              <a:ext cx="31512" cy="23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927" y="8100"/>
                    <a:pt x="7855" y="13500"/>
                    <a:pt x="11782" y="21600"/>
                  </a:cubicBezTo>
                  <a:cubicBezTo>
                    <a:pt x="15709" y="16200"/>
                    <a:pt x="17673" y="10800"/>
                    <a:pt x="21600" y="5400"/>
                  </a:cubicBezTo>
                  <a:cubicBezTo>
                    <a:pt x="13745" y="2700"/>
                    <a:pt x="7855" y="0"/>
                    <a:pt x="0" y="0"/>
                  </a:cubicBezTo>
                </a:path>
              </a:pathLst>
            </a:custGeom>
            <a:solidFill>
              <a:srgbClr val="B6FFFF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9" name="Shape 366"/>
            <p:cNvSpPr/>
            <p:nvPr/>
          </p:nvSpPr>
          <p:spPr>
            <a:xfrm>
              <a:off x="3171689" y="3387417"/>
              <a:ext cx="155131" cy="10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200" y="9874"/>
                    <a:pt x="10000" y="19749"/>
                    <a:pt x="10000" y="19749"/>
                  </a:cubicBezTo>
                  <a:cubicBezTo>
                    <a:pt x="10400" y="20983"/>
                    <a:pt x="11600" y="21600"/>
                    <a:pt x="12400" y="21600"/>
                  </a:cubicBezTo>
                  <a:cubicBezTo>
                    <a:pt x="12400" y="21600"/>
                    <a:pt x="12400" y="21600"/>
                    <a:pt x="12400" y="21600"/>
                  </a:cubicBezTo>
                  <a:cubicBezTo>
                    <a:pt x="13600" y="21600"/>
                    <a:pt x="14400" y="20983"/>
                    <a:pt x="15200" y="19749"/>
                  </a:cubicBezTo>
                  <a:cubicBezTo>
                    <a:pt x="15200" y="19749"/>
                    <a:pt x="15600" y="18514"/>
                    <a:pt x="16400" y="16663"/>
                  </a:cubicBezTo>
                  <a:cubicBezTo>
                    <a:pt x="17600" y="14194"/>
                    <a:pt x="19600" y="10491"/>
                    <a:pt x="21600" y="6171"/>
                  </a:cubicBezTo>
                  <a:cubicBezTo>
                    <a:pt x="19200" y="5554"/>
                    <a:pt x="16800" y="5554"/>
                    <a:pt x="14400" y="4937"/>
                  </a:cubicBezTo>
                  <a:cubicBezTo>
                    <a:pt x="13600" y="6171"/>
                    <a:pt x="13200" y="7406"/>
                    <a:pt x="12400" y="8640"/>
                  </a:cubicBezTo>
                  <a:cubicBezTo>
                    <a:pt x="11600" y="6789"/>
                    <a:pt x="10800" y="5554"/>
                    <a:pt x="10000" y="3703"/>
                  </a:cubicBezTo>
                  <a:cubicBezTo>
                    <a:pt x="6800" y="2469"/>
                    <a:pt x="3200" y="1234"/>
                    <a:pt x="0" y="0"/>
                  </a:cubicBezTo>
                </a:path>
              </a:pathLst>
            </a:custGeom>
            <a:solidFill>
              <a:srgbClr val="006565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50" name="Shape 367"/>
            <p:cNvSpPr/>
            <p:nvPr/>
          </p:nvSpPr>
          <p:spPr>
            <a:xfrm>
              <a:off x="3005651" y="1322244"/>
              <a:ext cx="925935" cy="1353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952" y="0"/>
                  </a:moveTo>
                  <a:cubicBezTo>
                    <a:pt x="3879" y="0"/>
                    <a:pt x="1872" y="320"/>
                    <a:pt x="0" y="824"/>
                  </a:cubicBezTo>
                  <a:cubicBezTo>
                    <a:pt x="936" y="1510"/>
                    <a:pt x="1739" y="2242"/>
                    <a:pt x="2407" y="3066"/>
                  </a:cubicBezTo>
                  <a:cubicBezTo>
                    <a:pt x="3544" y="2837"/>
                    <a:pt x="4748" y="2700"/>
                    <a:pt x="5952" y="2700"/>
                  </a:cubicBezTo>
                  <a:cubicBezTo>
                    <a:pt x="6219" y="2700"/>
                    <a:pt x="6487" y="2700"/>
                    <a:pt x="6754" y="2746"/>
                  </a:cubicBezTo>
                  <a:cubicBezTo>
                    <a:pt x="6754" y="2700"/>
                    <a:pt x="6754" y="2700"/>
                    <a:pt x="6754" y="2700"/>
                  </a:cubicBezTo>
                  <a:cubicBezTo>
                    <a:pt x="7557" y="2792"/>
                    <a:pt x="7557" y="2792"/>
                    <a:pt x="7557" y="2792"/>
                  </a:cubicBezTo>
                  <a:cubicBezTo>
                    <a:pt x="13709" y="3295"/>
                    <a:pt x="18524" y="6819"/>
                    <a:pt x="18858" y="11120"/>
                  </a:cubicBezTo>
                  <a:cubicBezTo>
                    <a:pt x="18858" y="11120"/>
                    <a:pt x="18858" y="11120"/>
                    <a:pt x="18858" y="11120"/>
                  </a:cubicBezTo>
                  <a:cubicBezTo>
                    <a:pt x="18858" y="11441"/>
                    <a:pt x="18858" y="11441"/>
                    <a:pt x="18858" y="11441"/>
                  </a:cubicBezTo>
                  <a:cubicBezTo>
                    <a:pt x="18858" y="11486"/>
                    <a:pt x="18858" y="11486"/>
                    <a:pt x="18858" y="11486"/>
                  </a:cubicBezTo>
                  <a:cubicBezTo>
                    <a:pt x="18858" y="12173"/>
                    <a:pt x="18858" y="12173"/>
                    <a:pt x="18858" y="12173"/>
                  </a:cubicBezTo>
                  <a:cubicBezTo>
                    <a:pt x="18858" y="12219"/>
                    <a:pt x="18858" y="12219"/>
                    <a:pt x="18858" y="12219"/>
                  </a:cubicBezTo>
                  <a:cubicBezTo>
                    <a:pt x="18858" y="12219"/>
                    <a:pt x="18858" y="12219"/>
                    <a:pt x="18858" y="12219"/>
                  </a:cubicBezTo>
                  <a:cubicBezTo>
                    <a:pt x="18858" y="18488"/>
                    <a:pt x="18858" y="18488"/>
                    <a:pt x="18858" y="18488"/>
                  </a:cubicBezTo>
                  <a:cubicBezTo>
                    <a:pt x="18858" y="19541"/>
                    <a:pt x="18591" y="20593"/>
                    <a:pt x="18056" y="21600"/>
                  </a:cubicBezTo>
                  <a:cubicBezTo>
                    <a:pt x="19861" y="20364"/>
                    <a:pt x="20998" y="19037"/>
                    <a:pt x="21600" y="18259"/>
                  </a:cubicBezTo>
                  <a:cubicBezTo>
                    <a:pt x="21600" y="10663"/>
                    <a:pt x="21600" y="10663"/>
                    <a:pt x="21600" y="10663"/>
                  </a:cubicBezTo>
                  <a:cubicBezTo>
                    <a:pt x="21600" y="4805"/>
                    <a:pt x="14578" y="0"/>
                    <a:pt x="5952" y="0"/>
                  </a:cubicBezTo>
                </a:path>
              </a:pathLst>
            </a:custGeom>
            <a:solidFill>
              <a:srgbClr val="2CA8A8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51" name="Shape 368"/>
            <p:cNvSpPr/>
            <p:nvPr/>
          </p:nvSpPr>
          <p:spPr>
            <a:xfrm>
              <a:off x="2974140" y="1276190"/>
              <a:ext cx="1003500" cy="1265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171" y="0"/>
                  </a:moveTo>
                  <a:cubicBezTo>
                    <a:pt x="4011" y="0"/>
                    <a:pt x="1851" y="392"/>
                    <a:pt x="0" y="1078"/>
                  </a:cubicBezTo>
                  <a:cubicBezTo>
                    <a:pt x="247" y="1273"/>
                    <a:pt x="494" y="1469"/>
                    <a:pt x="679" y="1665"/>
                  </a:cubicBezTo>
                  <a:cubicBezTo>
                    <a:pt x="2407" y="1127"/>
                    <a:pt x="4258" y="784"/>
                    <a:pt x="6171" y="784"/>
                  </a:cubicBezTo>
                  <a:cubicBezTo>
                    <a:pt x="14133" y="784"/>
                    <a:pt x="20613" y="5927"/>
                    <a:pt x="20613" y="12196"/>
                  </a:cubicBezTo>
                  <a:cubicBezTo>
                    <a:pt x="20613" y="20327"/>
                    <a:pt x="20613" y="20327"/>
                    <a:pt x="20613" y="20327"/>
                  </a:cubicBezTo>
                  <a:cubicBezTo>
                    <a:pt x="20983" y="19739"/>
                    <a:pt x="21106" y="19445"/>
                    <a:pt x="21106" y="19445"/>
                  </a:cubicBezTo>
                  <a:cubicBezTo>
                    <a:pt x="21106" y="19445"/>
                    <a:pt x="21106" y="19445"/>
                    <a:pt x="21106" y="19445"/>
                  </a:cubicBezTo>
                  <a:cubicBezTo>
                    <a:pt x="21106" y="19445"/>
                    <a:pt x="21106" y="20131"/>
                    <a:pt x="20983" y="21257"/>
                  </a:cubicBezTo>
                  <a:cubicBezTo>
                    <a:pt x="21045" y="21257"/>
                    <a:pt x="21106" y="21257"/>
                    <a:pt x="21106" y="21257"/>
                  </a:cubicBezTo>
                  <a:cubicBezTo>
                    <a:pt x="21168" y="21257"/>
                    <a:pt x="21168" y="21257"/>
                    <a:pt x="21230" y="21257"/>
                  </a:cubicBezTo>
                  <a:cubicBezTo>
                    <a:pt x="21415" y="21306"/>
                    <a:pt x="21600" y="21404"/>
                    <a:pt x="21600" y="21600"/>
                  </a:cubicBezTo>
                  <a:cubicBezTo>
                    <a:pt x="21600" y="21453"/>
                    <a:pt x="21600" y="21355"/>
                    <a:pt x="21600" y="21208"/>
                  </a:cubicBezTo>
                  <a:cubicBezTo>
                    <a:pt x="21600" y="12196"/>
                    <a:pt x="21600" y="12196"/>
                    <a:pt x="21600" y="12196"/>
                  </a:cubicBezTo>
                  <a:cubicBezTo>
                    <a:pt x="21600" y="11804"/>
                    <a:pt x="21600" y="11804"/>
                    <a:pt x="21600" y="11804"/>
                  </a:cubicBezTo>
                  <a:cubicBezTo>
                    <a:pt x="21600" y="11804"/>
                    <a:pt x="21600" y="11804"/>
                    <a:pt x="21600" y="11804"/>
                  </a:cubicBezTo>
                  <a:cubicBezTo>
                    <a:pt x="21291" y="5290"/>
                    <a:pt x="14503" y="0"/>
                    <a:pt x="6171" y="0"/>
                  </a:cubicBezTo>
                </a:path>
              </a:pathLst>
            </a:custGeom>
            <a:solidFill>
              <a:srgbClr val="006565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52" name="Shape 369"/>
            <p:cNvSpPr/>
            <p:nvPr/>
          </p:nvSpPr>
          <p:spPr>
            <a:xfrm>
              <a:off x="2825070" y="2466330"/>
              <a:ext cx="1106517" cy="44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80" y="17813"/>
                  </a:moveTo>
                  <a:cubicBezTo>
                    <a:pt x="168" y="18234"/>
                    <a:pt x="112" y="18514"/>
                    <a:pt x="0" y="18795"/>
                  </a:cubicBezTo>
                  <a:cubicBezTo>
                    <a:pt x="560" y="19917"/>
                    <a:pt x="1175" y="20758"/>
                    <a:pt x="1791" y="21600"/>
                  </a:cubicBezTo>
                  <a:cubicBezTo>
                    <a:pt x="1231" y="20478"/>
                    <a:pt x="727" y="19216"/>
                    <a:pt x="280" y="17813"/>
                  </a:cubicBezTo>
                  <a:moveTo>
                    <a:pt x="21600" y="0"/>
                  </a:moveTo>
                  <a:cubicBezTo>
                    <a:pt x="21096" y="2384"/>
                    <a:pt x="20145" y="6452"/>
                    <a:pt x="18634" y="10239"/>
                  </a:cubicBezTo>
                  <a:cubicBezTo>
                    <a:pt x="18075" y="13745"/>
                    <a:pt x="17235" y="16971"/>
                    <a:pt x="16116" y="19777"/>
                  </a:cubicBezTo>
                  <a:cubicBezTo>
                    <a:pt x="16004" y="20057"/>
                    <a:pt x="15892" y="20338"/>
                    <a:pt x="15780" y="20618"/>
                  </a:cubicBezTo>
                  <a:cubicBezTo>
                    <a:pt x="16899" y="18935"/>
                    <a:pt x="17907" y="16971"/>
                    <a:pt x="18802" y="14447"/>
                  </a:cubicBezTo>
                  <a:cubicBezTo>
                    <a:pt x="20593" y="9678"/>
                    <a:pt x="21432" y="4769"/>
                    <a:pt x="21600" y="3647"/>
                  </a:cubicBezTo>
                  <a:cubicBezTo>
                    <a:pt x="21600" y="3226"/>
                    <a:pt x="21600" y="2945"/>
                    <a:pt x="21600" y="2525"/>
                  </a:cubicBezTo>
                  <a:cubicBezTo>
                    <a:pt x="21600" y="0"/>
                    <a:pt x="21600" y="0"/>
                    <a:pt x="21600" y="0"/>
                  </a:cubicBezTo>
                </a:path>
              </a:pathLst>
            </a:custGeom>
            <a:solidFill>
              <a:srgbClr val="1F9B9B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53" name="Shape 370"/>
            <p:cNvSpPr/>
            <p:nvPr/>
          </p:nvSpPr>
          <p:spPr>
            <a:xfrm>
              <a:off x="3931585" y="2415428"/>
              <a:ext cx="23029" cy="1260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21600" y="0"/>
                    <a:pt x="21600" y="0"/>
                  </a:cubicBezTo>
                  <a:cubicBezTo>
                    <a:pt x="21600" y="0"/>
                    <a:pt x="16200" y="2945"/>
                    <a:pt x="0" y="8836"/>
                  </a:cubicBezTo>
                  <a:cubicBezTo>
                    <a:pt x="0" y="17673"/>
                    <a:pt x="0" y="17673"/>
                    <a:pt x="0" y="17673"/>
                  </a:cubicBezTo>
                  <a:cubicBezTo>
                    <a:pt x="0" y="19145"/>
                    <a:pt x="0" y="20127"/>
                    <a:pt x="0" y="21600"/>
                  </a:cubicBezTo>
                  <a:cubicBezTo>
                    <a:pt x="2700" y="21109"/>
                    <a:pt x="2700" y="20618"/>
                    <a:pt x="2700" y="20618"/>
                  </a:cubicBezTo>
                  <a:cubicBezTo>
                    <a:pt x="5400" y="19636"/>
                    <a:pt x="10800" y="18655"/>
                    <a:pt x="16200" y="18164"/>
                  </a:cubicBezTo>
                  <a:cubicBezTo>
                    <a:pt x="21600" y="6873"/>
                    <a:pt x="21600" y="0"/>
                    <a:pt x="21600" y="0"/>
                  </a:cubicBezTo>
                </a:path>
              </a:pathLst>
            </a:custGeom>
            <a:solidFill>
              <a:srgbClr val="006565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54" name="Shape 371"/>
            <p:cNvSpPr/>
            <p:nvPr/>
          </p:nvSpPr>
          <p:spPr>
            <a:xfrm>
              <a:off x="2914238" y="1483591"/>
              <a:ext cx="902907" cy="13658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463" y="18514"/>
                  </a:moveTo>
                  <a:cubicBezTo>
                    <a:pt x="7817" y="18514"/>
                    <a:pt x="6446" y="17743"/>
                    <a:pt x="6171" y="16699"/>
                  </a:cubicBezTo>
                  <a:cubicBezTo>
                    <a:pt x="6103" y="16472"/>
                    <a:pt x="6377" y="16245"/>
                    <a:pt x="6720" y="16245"/>
                  </a:cubicBezTo>
                  <a:cubicBezTo>
                    <a:pt x="12274" y="16245"/>
                    <a:pt x="12274" y="16245"/>
                    <a:pt x="12274" y="16245"/>
                  </a:cubicBezTo>
                  <a:cubicBezTo>
                    <a:pt x="12617" y="16245"/>
                    <a:pt x="12891" y="16472"/>
                    <a:pt x="12823" y="16699"/>
                  </a:cubicBezTo>
                  <a:cubicBezTo>
                    <a:pt x="12480" y="17743"/>
                    <a:pt x="11109" y="18514"/>
                    <a:pt x="9463" y="18514"/>
                  </a:cubicBezTo>
                  <a:moveTo>
                    <a:pt x="9463" y="12978"/>
                  </a:moveTo>
                  <a:cubicBezTo>
                    <a:pt x="10423" y="12978"/>
                    <a:pt x="11177" y="12479"/>
                    <a:pt x="11177" y="11844"/>
                  </a:cubicBezTo>
                  <a:cubicBezTo>
                    <a:pt x="11177" y="11662"/>
                    <a:pt x="11451" y="11481"/>
                    <a:pt x="11726" y="11481"/>
                  </a:cubicBezTo>
                  <a:cubicBezTo>
                    <a:pt x="12069" y="11481"/>
                    <a:pt x="12274" y="11662"/>
                    <a:pt x="12274" y="11844"/>
                  </a:cubicBezTo>
                  <a:cubicBezTo>
                    <a:pt x="12274" y="12887"/>
                    <a:pt x="11040" y="13704"/>
                    <a:pt x="9463" y="13704"/>
                  </a:cubicBezTo>
                  <a:cubicBezTo>
                    <a:pt x="7954" y="13704"/>
                    <a:pt x="6651" y="12887"/>
                    <a:pt x="6651" y="11844"/>
                  </a:cubicBezTo>
                  <a:cubicBezTo>
                    <a:pt x="6651" y="11662"/>
                    <a:pt x="6926" y="11481"/>
                    <a:pt x="7200" y="11481"/>
                  </a:cubicBezTo>
                  <a:cubicBezTo>
                    <a:pt x="7543" y="11481"/>
                    <a:pt x="7749" y="11662"/>
                    <a:pt x="7749" y="11844"/>
                  </a:cubicBezTo>
                  <a:cubicBezTo>
                    <a:pt x="7749" y="12479"/>
                    <a:pt x="8503" y="12978"/>
                    <a:pt x="9463" y="12978"/>
                  </a:cubicBezTo>
                  <a:moveTo>
                    <a:pt x="15703" y="9575"/>
                  </a:moveTo>
                  <a:cubicBezTo>
                    <a:pt x="14949" y="9575"/>
                    <a:pt x="14263" y="9166"/>
                    <a:pt x="14263" y="8667"/>
                  </a:cubicBezTo>
                  <a:cubicBezTo>
                    <a:pt x="14263" y="8123"/>
                    <a:pt x="14949" y="7714"/>
                    <a:pt x="15703" y="7714"/>
                  </a:cubicBezTo>
                  <a:cubicBezTo>
                    <a:pt x="16526" y="7714"/>
                    <a:pt x="17143" y="8123"/>
                    <a:pt x="17143" y="8667"/>
                  </a:cubicBezTo>
                  <a:cubicBezTo>
                    <a:pt x="17143" y="9166"/>
                    <a:pt x="16526" y="9575"/>
                    <a:pt x="15703" y="9575"/>
                  </a:cubicBezTo>
                  <a:moveTo>
                    <a:pt x="13440" y="6943"/>
                  </a:moveTo>
                  <a:cubicBezTo>
                    <a:pt x="13440" y="6943"/>
                    <a:pt x="13440" y="6943"/>
                    <a:pt x="13371" y="6943"/>
                  </a:cubicBezTo>
                  <a:cubicBezTo>
                    <a:pt x="13097" y="6943"/>
                    <a:pt x="12891" y="6716"/>
                    <a:pt x="12891" y="6534"/>
                  </a:cubicBezTo>
                  <a:cubicBezTo>
                    <a:pt x="13097" y="5718"/>
                    <a:pt x="14331" y="5128"/>
                    <a:pt x="15703" y="5128"/>
                  </a:cubicBezTo>
                  <a:cubicBezTo>
                    <a:pt x="17074" y="5128"/>
                    <a:pt x="18309" y="5718"/>
                    <a:pt x="18514" y="6534"/>
                  </a:cubicBezTo>
                  <a:cubicBezTo>
                    <a:pt x="18583" y="6716"/>
                    <a:pt x="18377" y="6897"/>
                    <a:pt x="18034" y="6943"/>
                  </a:cubicBezTo>
                  <a:cubicBezTo>
                    <a:pt x="18034" y="6943"/>
                    <a:pt x="17966" y="6943"/>
                    <a:pt x="17966" y="6943"/>
                  </a:cubicBezTo>
                  <a:cubicBezTo>
                    <a:pt x="17691" y="6943"/>
                    <a:pt x="17486" y="6852"/>
                    <a:pt x="17417" y="6671"/>
                  </a:cubicBezTo>
                  <a:cubicBezTo>
                    <a:pt x="17280" y="6217"/>
                    <a:pt x="16526" y="5854"/>
                    <a:pt x="15703" y="5854"/>
                  </a:cubicBezTo>
                  <a:cubicBezTo>
                    <a:pt x="14880" y="5854"/>
                    <a:pt x="14126" y="6217"/>
                    <a:pt x="13989" y="6671"/>
                  </a:cubicBezTo>
                  <a:cubicBezTo>
                    <a:pt x="13989" y="6852"/>
                    <a:pt x="13714" y="6943"/>
                    <a:pt x="13440" y="6943"/>
                  </a:cubicBezTo>
                  <a:moveTo>
                    <a:pt x="9463" y="0"/>
                  </a:moveTo>
                  <a:cubicBezTo>
                    <a:pt x="8709" y="0"/>
                    <a:pt x="7954" y="45"/>
                    <a:pt x="7269" y="136"/>
                  </a:cubicBezTo>
                  <a:cubicBezTo>
                    <a:pt x="8297" y="1770"/>
                    <a:pt x="8846" y="3585"/>
                    <a:pt x="8846" y="5445"/>
                  </a:cubicBezTo>
                  <a:cubicBezTo>
                    <a:pt x="8846" y="5445"/>
                    <a:pt x="8846" y="5445"/>
                    <a:pt x="8846" y="5445"/>
                  </a:cubicBezTo>
                  <a:cubicBezTo>
                    <a:pt x="8846" y="5445"/>
                    <a:pt x="8846" y="5445"/>
                    <a:pt x="8846" y="5445"/>
                  </a:cubicBezTo>
                  <a:cubicBezTo>
                    <a:pt x="8846" y="5445"/>
                    <a:pt x="8846" y="5445"/>
                    <a:pt x="8846" y="5445"/>
                  </a:cubicBezTo>
                  <a:cubicBezTo>
                    <a:pt x="8846" y="9666"/>
                    <a:pt x="6034" y="13432"/>
                    <a:pt x="1577" y="16018"/>
                  </a:cubicBezTo>
                  <a:cubicBezTo>
                    <a:pt x="1234" y="16926"/>
                    <a:pt x="686" y="17743"/>
                    <a:pt x="0" y="18514"/>
                  </a:cubicBezTo>
                  <a:cubicBezTo>
                    <a:pt x="2194" y="20375"/>
                    <a:pt x="5554" y="21600"/>
                    <a:pt x="9257" y="21600"/>
                  </a:cubicBezTo>
                  <a:cubicBezTo>
                    <a:pt x="9257" y="21600"/>
                    <a:pt x="9326" y="21600"/>
                    <a:pt x="9326" y="21600"/>
                  </a:cubicBezTo>
                  <a:cubicBezTo>
                    <a:pt x="9600" y="21600"/>
                    <a:pt x="9874" y="21600"/>
                    <a:pt x="10149" y="21600"/>
                  </a:cubicBezTo>
                  <a:cubicBezTo>
                    <a:pt x="13166" y="21509"/>
                    <a:pt x="15909" y="20692"/>
                    <a:pt x="18034" y="19286"/>
                  </a:cubicBezTo>
                  <a:cubicBezTo>
                    <a:pt x="20297" y="17743"/>
                    <a:pt x="21600" y="15746"/>
                    <a:pt x="21600" y="13613"/>
                  </a:cubicBezTo>
                  <a:cubicBezTo>
                    <a:pt x="21600" y="7215"/>
                    <a:pt x="21600" y="7215"/>
                    <a:pt x="21600" y="7215"/>
                  </a:cubicBezTo>
                  <a:cubicBezTo>
                    <a:pt x="17691" y="6353"/>
                    <a:pt x="14194" y="2950"/>
                    <a:pt x="12000" y="182"/>
                  </a:cubicBezTo>
                  <a:cubicBezTo>
                    <a:pt x="11177" y="91"/>
                    <a:pt x="10354" y="0"/>
                    <a:pt x="9463" y="0"/>
                  </a:cubicBezTo>
                </a:path>
              </a:pathLst>
            </a:custGeom>
            <a:solidFill>
              <a:srgbClr val="3DB9B9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55" name="Shape 372"/>
            <p:cNvSpPr/>
            <p:nvPr/>
          </p:nvSpPr>
          <p:spPr>
            <a:xfrm>
              <a:off x="2839613" y="1491918"/>
              <a:ext cx="974414" cy="14943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72" y="18781"/>
                  </a:moveTo>
                  <a:cubicBezTo>
                    <a:pt x="381" y="18988"/>
                    <a:pt x="191" y="19195"/>
                    <a:pt x="0" y="19361"/>
                  </a:cubicBezTo>
                  <a:cubicBezTo>
                    <a:pt x="508" y="19776"/>
                    <a:pt x="1080" y="20149"/>
                    <a:pt x="1715" y="20481"/>
                  </a:cubicBezTo>
                  <a:cubicBezTo>
                    <a:pt x="3875" y="21227"/>
                    <a:pt x="6416" y="21600"/>
                    <a:pt x="9148" y="21600"/>
                  </a:cubicBezTo>
                  <a:cubicBezTo>
                    <a:pt x="5718" y="21600"/>
                    <a:pt x="2605" y="20481"/>
                    <a:pt x="572" y="18781"/>
                  </a:cubicBezTo>
                  <a:moveTo>
                    <a:pt x="20584" y="8458"/>
                  </a:moveTo>
                  <a:cubicBezTo>
                    <a:pt x="20584" y="14303"/>
                    <a:pt x="20584" y="14303"/>
                    <a:pt x="20584" y="14303"/>
                  </a:cubicBezTo>
                  <a:cubicBezTo>
                    <a:pt x="20584" y="16252"/>
                    <a:pt x="19376" y="18076"/>
                    <a:pt x="17280" y="19486"/>
                  </a:cubicBezTo>
                  <a:cubicBezTo>
                    <a:pt x="15311" y="20771"/>
                    <a:pt x="12769" y="21517"/>
                    <a:pt x="9974" y="21600"/>
                  </a:cubicBezTo>
                  <a:cubicBezTo>
                    <a:pt x="12833" y="21559"/>
                    <a:pt x="15374" y="21061"/>
                    <a:pt x="17598" y="20190"/>
                  </a:cubicBezTo>
                  <a:cubicBezTo>
                    <a:pt x="17725" y="20107"/>
                    <a:pt x="17852" y="20025"/>
                    <a:pt x="17979" y="19942"/>
                  </a:cubicBezTo>
                  <a:cubicBezTo>
                    <a:pt x="19249" y="19112"/>
                    <a:pt x="20202" y="18159"/>
                    <a:pt x="20838" y="17122"/>
                  </a:cubicBezTo>
                  <a:cubicBezTo>
                    <a:pt x="21346" y="16210"/>
                    <a:pt x="21600" y="15257"/>
                    <a:pt x="21600" y="14303"/>
                  </a:cubicBezTo>
                  <a:cubicBezTo>
                    <a:pt x="21600" y="8623"/>
                    <a:pt x="21600" y="8623"/>
                    <a:pt x="21600" y="8623"/>
                  </a:cubicBezTo>
                  <a:cubicBezTo>
                    <a:pt x="21092" y="8540"/>
                    <a:pt x="21092" y="8540"/>
                    <a:pt x="21092" y="8540"/>
                  </a:cubicBezTo>
                  <a:cubicBezTo>
                    <a:pt x="21092" y="9494"/>
                    <a:pt x="21092" y="9494"/>
                    <a:pt x="21092" y="9494"/>
                  </a:cubicBezTo>
                  <a:cubicBezTo>
                    <a:pt x="21092" y="9494"/>
                    <a:pt x="21092" y="9494"/>
                    <a:pt x="21092" y="9494"/>
                  </a:cubicBezTo>
                  <a:cubicBezTo>
                    <a:pt x="21092" y="9162"/>
                    <a:pt x="21028" y="8831"/>
                    <a:pt x="20965" y="8540"/>
                  </a:cubicBezTo>
                  <a:cubicBezTo>
                    <a:pt x="20965" y="8540"/>
                    <a:pt x="20965" y="8540"/>
                    <a:pt x="20965" y="8540"/>
                  </a:cubicBezTo>
                  <a:cubicBezTo>
                    <a:pt x="20838" y="8499"/>
                    <a:pt x="20711" y="8499"/>
                    <a:pt x="20584" y="8458"/>
                  </a:cubicBezTo>
                  <a:moveTo>
                    <a:pt x="21600" y="7919"/>
                  </a:moveTo>
                  <a:cubicBezTo>
                    <a:pt x="21600" y="8582"/>
                    <a:pt x="21600" y="8582"/>
                    <a:pt x="21600" y="8582"/>
                  </a:cubicBezTo>
                  <a:cubicBezTo>
                    <a:pt x="21600" y="7960"/>
                    <a:pt x="21600" y="7960"/>
                    <a:pt x="21600" y="7960"/>
                  </a:cubicBezTo>
                  <a:cubicBezTo>
                    <a:pt x="21600" y="7919"/>
                    <a:pt x="21600" y="7919"/>
                    <a:pt x="21600" y="7919"/>
                  </a:cubicBezTo>
                  <a:moveTo>
                    <a:pt x="10864" y="83"/>
                  </a:moveTo>
                  <a:cubicBezTo>
                    <a:pt x="11054" y="83"/>
                    <a:pt x="11054" y="83"/>
                    <a:pt x="11054" y="83"/>
                  </a:cubicBezTo>
                  <a:cubicBezTo>
                    <a:pt x="16835" y="622"/>
                    <a:pt x="21282" y="3814"/>
                    <a:pt x="21600" y="7628"/>
                  </a:cubicBezTo>
                  <a:cubicBezTo>
                    <a:pt x="21600" y="7628"/>
                    <a:pt x="21600" y="7628"/>
                    <a:pt x="21600" y="7628"/>
                  </a:cubicBezTo>
                  <a:cubicBezTo>
                    <a:pt x="21282" y="3731"/>
                    <a:pt x="16708" y="539"/>
                    <a:pt x="10864" y="83"/>
                  </a:cubicBezTo>
                  <a:moveTo>
                    <a:pt x="9339" y="0"/>
                  </a:moveTo>
                  <a:cubicBezTo>
                    <a:pt x="8195" y="0"/>
                    <a:pt x="7052" y="124"/>
                    <a:pt x="5972" y="332"/>
                  </a:cubicBezTo>
                  <a:cubicBezTo>
                    <a:pt x="6099" y="415"/>
                    <a:pt x="6162" y="498"/>
                    <a:pt x="6289" y="622"/>
                  </a:cubicBezTo>
                  <a:cubicBezTo>
                    <a:pt x="7242" y="415"/>
                    <a:pt x="8259" y="332"/>
                    <a:pt x="9339" y="332"/>
                  </a:cubicBezTo>
                  <a:cubicBezTo>
                    <a:pt x="9402" y="332"/>
                    <a:pt x="9402" y="332"/>
                    <a:pt x="9402" y="332"/>
                  </a:cubicBezTo>
                  <a:cubicBezTo>
                    <a:pt x="9720" y="332"/>
                    <a:pt x="10038" y="332"/>
                    <a:pt x="10355" y="373"/>
                  </a:cubicBezTo>
                  <a:cubicBezTo>
                    <a:pt x="10101" y="41"/>
                    <a:pt x="10101" y="41"/>
                    <a:pt x="10101" y="41"/>
                  </a:cubicBezTo>
                  <a:cubicBezTo>
                    <a:pt x="9847" y="0"/>
                    <a:pt x="9593" y="0"/>
                    <a:pt x="9339" y="0"/>
                  </a:cubicBezTo>
                </a:path>
              </a:pathLst>
            </a:custGeom>
            <a:solidFill>
              <a:srgbClr val="006565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56" name="Shape 373"/>
            <p:cNvSpPr/>
            <p:nvPr/>
          </p:nvSpPr>
          <p:spPr>
            <a:xfrm>
              <a:off x="3461346" y="2108803"/>
              <a:ext cx="121197" cy="1175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6565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57" name="Shape 374"/>
            <p:cNvSpPr/>
            <p:nvPr/>
          </p:nvSpPr>
          <p:spPr>
            <a:xfrm>
              <a:off x="3404384" y="1945189"/>
              <a:ext cx="235231" cy="113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0" h="21600" extrusionOk="0">
                  <a:moveTo>
                    <a:pt x="10670" y="0"/>
                  </a:moveTo>
                  <a:cubicBezTo>
                    <a:pt x="5465" y="0"/>
                    <a:pt x="781" y="7020"/>
                    <a:pt x="0" y="16740"/>
                  </a:cubicBezTo>
                  <a:cubicBezTo>
                    <a:pt x="0" y="18900"/>
                    <a:pt x="781" y="21600"/>
                    <a:pt x="1822" y="21600"/>
                  </a:cubicBezTo>
                  <a:cubicBezTo>
                    <a:pt x="2082" y="21600"/>
                    <a:pt x="2082" y="21600"/>
                    <a:pt x="2082" y="21600"/>
                  </a:cubicBezTo>
                  <a:cubicBezTo>
                    <a:pt x="3123" y="21600"/>
                    <a:pt x="4164" y="20520"/>
                    <a:pt x="4164" y="18360"/>
                  </a:cubicBezTo>
                  <a:cubicBezTo>
                    <a:pt x="4684" y="12960"/>
                    <a:pt x="7547" y="8640"/>
                    <a:pt x="10670" y="8640"/>
                  </a:cubicBezTo>
                  <a:cubicBezTo>
                    <a:pt x="13793" y="8640"/>
                    <a:pt x="16655" y="12960"/>
                    <a:pt x="17176" y="18360"/>
                  </a:cubicBezTo>
                  <a:cubicBezTo>
                    <a:pt x="17436" y="20520"/>
                    <a:pt x="18217" y="21600"/>
                    <a:pt x="19258" y="21600"/>
                  </a:cubicBezTo>
                  <a:cubicBezTo>
                    <a:pt x="19258" y="21600"/>
                    <a:pt x="19518" y="21600"/>
                    <a:pt x="19518" y="21600"/>
                  </a:cubicBezTo>
                  <a:cubicBezTo>
                    <a:pt x="20819" y="21060"/>
                    <a:pt x="21600" y="18900"/>
                    <a:pt x="21340" y="16740"/>
                  </a:cubicBezTo>
                  <a:cubicBezTo>
                    <a:pt x="20559" y="7020"/>
                    <a:pt x="15875" y="0"/>
                    <a:pt x="10670" y="0"/>
                  </a:cubicBezTo>
                </a:path>
              </a:pathLst>
            </a:custGeom>
            <a:solidFill>
              <a:srgbClr val="006565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58" name="Shape 375"/>
            <p:cNvSpPr/>
            <p:nvPr/>
          </p:nvSpPr>
          <p:spPr>
            <a:xfrm>
              <a:off x="3142602" y="2346347"/>
              <a:ext cx="236333" cy="1405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93" y="0"/>
                  </a:moveTo>
                  <a:cubicBezTo>
                    <a:pt x="18439" y="0"/>
                    <a:pt x="17385" y="1763"/>
                    <a:pt x="17385" y="3527"/>
                  </a:cubicBezTo>
                  <a:cubicBezTo>
                    <a:pt x="17385" y="9698"/>
                    <a:pt x="14488" y="14547"/>
                    <a:pt x="10800" y="14547"/>
                  </a:cubicBezTo>
                  <a:cubicBezTo>
                    <a:pt x="7112" y="14547"/>
                    <a:pt x="4215" y="9698"/>
                    <a:pt x="4215" y="3527"/>
                  </a:cubicBezTo>
                  <a:cubicBezTo>
                    <a:pt x="4215" y="1763"/>
                    <a:pt x="3424" y="0"/>
                    <a:pt x="2107" y="0"/>
                  </a:cubicBezTo>
                  <a:cubicBezTo>
                    <a:pt x="1054" y="0"/>
                    <a:pt x="0" y="1763"/>
                    <a:pt x="0" y="3527"/>
                  </a:cubicBezTo>
                  <a:cubicBezTo>
                    <a:pt x="0" y="13665"/>
                    <a:pt x="5005" y="21600"/>
                    <a:pt x="10800" y="21600"/>
                  </a:cubicBezTo>
                  <a:cubicBezTo>
                    <a:pt x="16859" y="21600"/>
                    <a:pt x="21600" y="13665"/>
                    <a:pt x="21600" y="3527"/>
                  </a:cubicBezTo>
                  <a:cubicBezTo>
                    <a:pt x="21600" y="1763"/>
                    <a:pt x="20810" y="0"/>
                    <a:pt x="19493" y="0"/>
                  </a:cubicBezTo>
                </a:path>
              </a:pathLst>
            </a:custGeom>
            <a:solidFill>
              <a:srgbClr val="006565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59" name="Shape 376"/>
            <p:cNvSpPr/>
            <p:nvPr/>
          </p:nvSpPr>
          <p:spPr>
            <a:xfrm>
              <a:off x="3123209" y="2646912"/>
              <a:ext cx="278754" cy="144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1" h="21600" extrusionOk="0">
                  <a:moveTo>
                    <a:pt x="19451" y="0"/>
                  </a:moveTo>
                  <a:cubicBezTo>
                    <a:pt x="1779" y="0"/>
                    <a:pt x="1779" y="0"/>
                    <a:pt x="1779" y="0"/>
                  </a:cubicBezTo>
                  <a:cubicBezTo>
                    <a:pt x="688" y="0"/>
                    <a:pt x="-185" y="2160"/>
                    <a:pt x="33" y="4320"/>
                  </a:cubicBezTo>
                  <a:cubicBezTo>
                    <a:pt x="906" y="14256"/>
                    <a:pt x="5270" y="21600"/>
                    <a:pt x="10506" y="21600"/>
                  </a:cubicBezTo>
                  <a:cubicBezTo>
                    <a:pt x="15742" y="21600"/>
                    <a:pt x="20106" y="14256"/>
                    <a:pt x="21197" y="4320"/>
                  </a:cubicBezTo>
                  <a:cubicBezTo>
                    <a:pt x="21415" y="2160"/>
                    <a:pt x="20542" y="0"/>
                    <a:pt x="19451" y="0"/>
                  </a:cubicBezTo>
                </a:path>
              </a:pathLst>
            </a:custGeom>
            <a:solidFill>
              <a:srgbClr val="006565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60" name="Shape 377"/>
            <p:cNvSpPr/>
            <p:nvPr/>
          </p:nvSpPr>
          <p:spPr>
            <a:xfrm>
              <a:off x="3427412" y="1649472"/>
              <a:ext cx="340561" cy="378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445" y="8673"/>
                    <a:pt x="13250" y="18491"/>
                    <a:pt x="21600" y="21600"/>
                  </a:cubicBezTo>
                  <a:cubicBezTo>
                    <a:pt x="21600" y="20782"/>
                    <a:pt x="21418" y="19964"/>
                    <a:pt x="21418" y="19145"/>
                  </a:cubicBezTo>
                  <a:cubicBezTo>
                    <a:pt x="17970" y="10145"/>
                    <a:pt x="10165" y="2945"/>
                    <a:pt x="0" y="0"/>
                  </a:cubicBezTo>
                </a:path>
              </a:pathLst>
            </a:custGeom>
            <a:solidFill>
              <a:srgbClr val="108C8C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61" name="Shape 378"/>
            <p:cNvSpPr/>
            <p:nvPr/>
          </p:nvSpPr>
          <p:spPr>
            <a:xfrm>
              <a:off x="3295308" y="1491918"/>
              <a:ext cx="518719" cy="596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83" y="5088"/>
                  </a:moveTo>
                  <a:cubicBezTo>
                    <a:pt x="6802" y="11423"/>
                    <a:pt x="12888" y="19212"/>
                    <a:pt x="19691" y="21185"/>
                  </a:cubicBezTo>
                  <a:cubicBezTo>
                    <a:pt x="19929" y="21288"/>
                    <a:pt x="20168" y="21288"/>
                    <a:pt x="20407" y="21392"/>
                  </a:cubicBezTo>
                  <a:cubicBezTo>
                    <a:pt x="20407" y="21392"/>
                    <a:pt x="20407" y="21392"/>
                    <a:pt x="20407" y="21392"/>
                  </a:cubicBezTo>
                  <a:cubicBezTo>
                    <a:pt x="20287" y="20146"/>
                    <a:pt x="19929" y="19004"/>
                    <a:pt x="19571" y="17862"/>
                  </a:cubicBezTo>
                  <a:cubicBezTo>
                    <a:pt x="19571" y="18381"/>
                    <a:pt x="19691" y="18900"/>
                    <a:pt x="19691" y="19419"/>
                  </a:cubicBezTo>
                  <a:cubicBezTo>
                    <a:pt x="14201" y="17446"/>
                    <a:pt x="9070" y="11215"/>
                    <a:pt x="5490" y="5712"/>
                  </a:cubicBezTo>
                  <a:cubicBezTo>
                    <a:pt x="4654" y="5400"/>
                    <a:pt x="3819" y="5192"/>
                    <a:pt x="2983" y="5088"/>
                  </a:cubicBezTo>
                  <a:moveTo>
                    <a:pt x="0" y="0"/>
                  </a:moveTo>
                  <a:cubicBezTo>
                    <a:pt x="0" y="104"/>
                    <a:pt x="0" y="104"/>
                    <a:pt x="0" y="104"/>
                  </a:cubicBezTo>
                  <a:cubicBezTo>
                    <a:pt x="477" y="935"/>
                    <a:pt x="477" y="935"/>
                    <a:pt x="477" y="935"/>
                  </a:cubicBezTo>
                  <a:cubicBezTo>
                    <a:pt x="11695" y="1765"/>
                    <a:pt x="20526" y="9969"/>
                    <a:pt x="20645" y="19938"/>
                  </a:cubicBezTo>
                  <a:cubicBezTo>
                    <a:pt x="20645" y="19938"/>
                    <a:pt x="20645" y="19938"/>
                    <a:pt x="20645" y="19938"/>
                  </a:cubicBezTo>
                  <a:cubicBezTo>
                    <a:pt x="20645" y="21392"/>
                    <a:pt x="20645" y="21392"/>
                    <a:pt x="20645" y="21392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21496"/>
                    <a:pt x="21600" y="21496"/>
                    <a:pt x="21600" y="21496"/>
                  </a:cubicBezTo>
                  <a:cubicBezTo>
                    <a:pt x="21600" y="19835"/>
                    <a:pt x="21600" y="19835"/>
                    <a:pt x="21600" y="19835"/>
                  </a:cubicBezTo>
                  <a:cubicBezTo>
                    <a:pt x="21600" y="19108"/>
                    <a:pt x="21600" y="19108"/>
                    <a:pt x="21600" y="19108"/>
                  </a:cubicBezTo>
                  <a:cubicBezTo>
                    <a:pt x="21600" y="19108"/>
                    <a:pt x="21600" y="19108"/>
                    <a:pt x="21600" y="19108"/>
                  </a:cubicBezTo>
                  <a:cubicBezTo>
                    <a:pt x="21600" y="19108"/>
                    <a:pt x="21600" y="19108"/>
                    <a:pt x="21600" y="19108"/>
                  </a:cubicBezTo>
                  <a:cubicBezTo>
                    <a:pt x="21003" y="9554"/>
                    <a:pt x="12650" y="1558"/>
                    <a:pt x="1790" y="208"/>
                  </a:cubicBezTo>
                  <a:cubicBezTo>
                    <a:pt x="1432" y="208"/>
                    <a:pt x="1432" y="208"/>
                    <a:pt x="1432" y="20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006565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62" name="Shape 379"/>
            <p:cNvSpPr/>
            <p:nvPr/>
          </p:nvSpPr>
          <p:spPr>
            <a:xfrm>
              <a:off x="3134118" y="1537972"/>
              <a:ext cx="232696" cy="94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33" y="0"/>
                  </a:moveTo>
                  <a:cubicBezTo>
                    <a:pt x="7733" y="0"/>
                    <a:pt x="3733" y="1309"/>
                    <a:pt x="0" y="3927"/>
                  </a:cubicBezTo>
                  <a:cubicBezTo>
                    <a:pt x="1067" y="9164"/>
                    <a:pt x="2133" y="15055"/>
                    <a:pt x="3200" y="20945"/>
                  </a:cubicBezTo>
                  <a:cubicBezTo>
                    <a:pt x="5867" y="19636"/>
                    <a:pt x="8800" y="18982"/>
                    <a:pt x="11733" y="18982"/>
                  </a:cubicBezTo>
                  <a:cubicBezTo>
                    <a:pt x="15200" y="18982"/>
                    <a:pt x="18400" y="20291"/>
                    <a:pt x="21600" y="21600"/>
                  </a:cubicBezTo>
                  <a:cubicBezTo>
                    <a:pt x="20000" y="14400"/>
                    <a:pt x="18400" y="7200"/>
                    <a:pt x="17333" y="655"/>
                  </a:cubicBezTo>
                  <a:cubicBezTo>
                    <a:pt x="15467" y="655"/>
                    <a:pt x="13600" y="0"/>
                    <a:pt x="11733" y="0"/>
                  </a:cubicBezTo>
                </a:path>
              </a:pathLst>
            </a:custGeom>
            <a:solidFill>
              <a:srgbClr val="2DA9A9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63" name="Shape 380"/>
            <p:cNvSpPr/>
            <p:nvPr/>
          </p:nvSpPr>
          <p:spPr>
            <a:xfrm>
              <a:off x="3123211" y="1514945"/>
              <a:ext cx="667789" cy="6338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15" y="19352"/>
                  </a:moveTo>
                  <a:cubicBezTo>
                    <a:pt x="21507" y="20036"/>
                    <a:pt x="21600" y="20818"/>
                    <a:pt x="21600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19352"/>
                    <a:pt x="21600" y="19352"/>
                    <a:pt x="21600" y="19352"/>
                  </a:cubicBezTo>
                  <a:cubicBezTo>
                    <a:pt x="21415" y="19352"/>
                    <a:pt x="21415" y="19352"/>
                    <a:pt x="21415" y="19352"/>
                  </a:cubicBezTo>
                  <a:moveTo>
                    <a:pt x="4542" y="0"/>
                  </a:moveTo>
                  <a:cubicBezTo>
                    <a:pt x="4450" y="0"/>
                    <a:pt x="4450" y="0"/>
                    <a:pt x="4450" y="0"/>
                  </a:cubicBezTo>
                  <a:cubicBezTo>
                    <a:pt x="2874" y="0"/>
                    <a:pt x="1391" y="195"/>
                    <a:pt x="0" y="684"/>
                  </a:cubicBezTo>
                  <a:cubicBezTo>
                    <a:pt x="93" y="880"/>
                    <a:pt x="185" y="1075"/>
                    <a:pt x="371" y="1368"/>
                  </a:cubicBezTo>
                  <a:cubicBezTo>
                    <a:pt x="1669" y="977"/>
                    <a:pt x="3059" y="782"/>
                    <a:pt x="4450" y="782"/>
                  </a:cubicBezTo>
                  <a:cubicBezTo>
                    <a:pt x="5099" y="782"/>
                    <a:pt x="5748" y="880"/>
                    <a:pt x="6397" y="880"/>
                  </a:cubicBezTo>
                  <a:cubicBezTo>
                    <a:pt x="6304" y="782"/>
                    <a:pt x="6211" y="684"/>
                    <a:pt x="6211" y="489"/>
                  </a:cubicBezTo>
                  <a:cubicBezTo>
                    <a:pt x="5933" y="98"/>
                    <a:pt x="5933" y="98"/>
                    <a:pt x="5933" y="98"/>
                  </a:cubicBezTo>
                  <a:cubicBezTo>
                    <a:pt x="5470" y="0"/>
                    <a:pt x="5006" y="0"/>
                    <a:pt x="4542" y="0"/>
                  </a:cubicBezTo>
                </a:path>
              </a:pathLst>
            </a:custGeom>
            <a:solidFill>
              <a:srgbClr val="006565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64" name="Shape 381"/>
            <p:cNvSpPr/>
            <p:nvPr/>
          </p:nvSpPr>
          <p:spPr>
            <a:xfrm>
              <a:off x="3375298" y="1552515"/>
              <a:ext cx="390251" cy="432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794" y="1430"/>
                    <a:pt x="1747" y="3147"/>
                    <a:pt x="2859" y="4864"/>
                  </a:cubicBezTo>
                  <a:cubicBezTo>
                    <a:pt x="11753" y="7438"/>
                    <a:pt x="18582" y="13732"/>
                    <a:pt x="21600" y="21600"/>
                  </a:cubicBezTo>
                  <a:cubicBezTo>
                    <a:pt x="20171" y="11158"/>
                    <a:pt x="11435" y="2289"/>
                    <a:pt x="0" y="0"/>
                  </a:cubicBezTo>
                </a:path>
              </a:pathLst>
            </a:custGeom>
            <a:solidFill>
              <a:srgbClr val="098585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65" name="Shape 382"/>
            <p:cNvSpPr/>
            <p:nvPr/>
          </p:nvSpPr>
          <p:spPr>
            <a:xfrm>
              <a:off x="3306216" y="1517369"/>
              <a:ext cx="484783" cy="564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83" y="439"/>
                    <a:pt x="383" y="439"/>
                    <a:pt x="383" y="439"/>
                  </a:cubicBezTo>
                  <a:cubicBezTo>
                    <a:pt x="383" y="658"/>
                    <a:pt x="511" y="768"/>
                    <a:pt x="639" y="877"/>
                  </a:cubicBezTo>
                  <a:cubicBezTo>
                    <a:pt x="1150" y="1974"/>
                    <a:pt x="1917" y="3180"/>
                    <a:pt x="2684" y="4386"/>
                  </a:cubicBezTo>
                  <a:cubicBezTo>
                    <a:pt x="3579" y="4495"/>
                    <a:pt x="4473" y="4715"/>
                    <a:pt x="5368" y="5044"/>
                  </a:cubicBezTo>
                  <a:cubicBezTo>
                    <a:pt x="4473" y="3728"/>
                    <a:pt x="3707" y="2412"/>
                    <a:pt x="3067" y="1316"/>
                  </a:cubicBezTo>
                  <a:cubicBezTo>
                    <a:pt x="12270" y="3070"/>
                    <a:pt x="19299" y="9868"/>
                    <a:pt x="20450" y="17872"/>
                  </a:cubicBezTo>
                  <a:cubicBezTo>
                    <a:pt x="20833" y="19078"/>
                    <a:pt x="21217" y="20284"/>
                    <a:pt x="21344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20065"/>
                    <a:pt x="21600" y="20065"/>
                    <a:pt x="21600" y="20065"/>
                  </a:cubicBezTo>
                  <a:cubicBezTo>
                    <a:pt x="21600" y="20065"/>
                    <a:pt x="21600" y="20065"/>
                    <a:pt x="21600" y="20065"/>
                  </a:cubicBezTo>
                  <a:cubicBezTo>
                    <a:pt x="21472" y="9539"/>
                    <a:pt x="12014" y="877"/>
                    <a:pt x="0" y="0"/>
                  </a:cubicBezTo>
                </a:path>
              </a:pathLst>
            </a:custGeom>
            <a:solidFill>
              <a:srgbClr val="006565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66" name="Shape 383"/>
            <p:cNvSpPr/>
            <p:nvPr/>
          </p:nvSpPr>
          <p:spPr>
            <a:xfrm>
              <a:off x="2735385" y="2652972"/>
              <a:ext cx="1190142" cy="673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0039" y="4504"/>
                    <a:pt x="16447" y="12133"/>
                    <a:pt x="9421" y="12133"/>
                  </a:cubicBezTo>
                  <a:cubicBezTo>
                    <a:pt x="5777" y="12133"/>
                    <a:pt x="3071" y="10111"/>
                    <a:pt x="1093" y="7445"/>
                  </a:cubicBezTo>
                  <a:cubicBezTo>
                    <a:pt x="729" y="8089"/>
                    <a:pt x="364" y="8732"/>
                    <a:pt x="0" y="9375"/>
                  </a:cubicBezTo>
                  <a:cubicBezTo>
                    <a:pt x="3071" y="16361"/>
                    <a:pt x="8536" y="21232"/>
                    <a:pt x="17072" y="21600"/>
                  </a:cubicBezTo>
                  <a:cubicBezTo>
                    <a:pt x="20351" y="15534"/>
                    <a:pt x="21340" y="5331"/>
                    <a:pt x="21600" y="0"/>
                  </a:cubicBezTo>
                </a:path>
              </a:pathLst>
            </a:custGeom>
            <a:solidFill>
              <a:srgbClr val="2CA8A8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67" name="Shape 384"/>
            <p:cNvSpPr/>
            <p:nvPr/>
          </p:nvSpPr>
          <p:spPr>
            <a:xfrm>
              <a:off x="2644488" y="2520868"/>
              <a:ext cx="1333152" cy="915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39" y="2844"/>
                  </a:moveTo>
                  <a:cubicBezTo>
                    <a:pt x="20996" y="1490"/>
                    <a:pt x="21228" y="542"/>
                    <a:pt x="21228" y="542"/>
                  </a:cubicBezTo>
                  <a:cubicBezTo>
                    <a:pt x="21228" y="542"/>
                    <a:pt x="21228" y="542"/>
                    <a:pt x="21228" y="542"/>
                  </a:cubicBezTo>
                  <a:cubicBezTo>
                    <a:pt x="21228" y="677"/>
                    <a:pt x="21228" y="1083"/>
                    <a:pt x="21228" y="1828"/>
                  </a:cubicBezTo>
                  <a:cubicBezTo>
                    <a:pt x="20996" y="2167"/>
                    <a:pt x="20717" y="2505"/>
                    <a:pt x="20439" y="2844"/>
                  </a:cubicBezTo>
                  <a:moveTo>
                    <a:pt x="21228" y="0"/>
                  </a:moveTo>
                  <a:cubicBezTo>
                    <a:pt x="21228" y="0"/>
                    <a:pt x="21182" y="0"/>
                    <a:pt x="21135" y="0"/>
                  </a:cubicBezTo>
                  <a:cubicBezTo>
                    <a:pt x="21043" y="68"/>
                    <a:pt x="20950" y="203"/>
                    <a:pt x="20903" y="339"/>
                  </a:cubicBezTo>
                  <a:cubicBezTo>
                    <a:pt x="20903" y="339"/>
                    <a:pt x="20903" y="406"/>
                    <a:pt x="20857" y="474"/>
                  </a:cubicBezTo>
                  <a:cubicBezTo>
                    <a:pt x="20717" y="1016"/>
                    <a:pt x="20021" y="3386"/>
                    <a:pt x="18534" y="5688"/>
                  </a:cubicBezTo>
                  <a:cubicBezTo>
                    <a:pt x="17791" y="6907"/>
                    <a:pt x="16955" y="7855"/>
                    <a:pt x="16026" y="8667"/>
                  </a:cubicBezTo>
                  <a:cubicBezTo>
                    <a:pt x="14400" y="10089"/>
                    <a:pt x="12542" y="10902"/>
                    <a:pt x="10452" y="10969"/>
                  </a:cubicBezTo>
                  <a:cubicBezTo>
                    <a:pt x="10266" y="10969"/>
                    <a:pt x="10080" y="10969"/>
                    <a:pt x="9894" y="10969"/>
                  </a:cubicBezTo>
                  <a:cubicBezTo>
                    <a:pt x="9894" y="10969"/>
                    <a:pt x="9848" y="10969"/>
                    <a:pt x="9848" y="10969"/>
                  </a:cubicBezTo>
                  <a:cubicBezTo>
                    <a:pt x="7850" y="10969"/>
                    <a:pt x="5992" y="10360"/>
                    <a:pt x="4413" y="9141"/>
                  </a:cubicBezTo>
                  <a:cubicBezTo>
                    <a:pt x="3902" y="8735"/>
                    <a:pt x="3391" y="8329"/>
                    <a:pt x="2926" y="7787"/>
                  </a:cubicBezTo>
                  <a:cubicBezTo>
                    <a:pt x="2787" y="8058"/>
                    <a:pt x="2601" y="8329"/>
                    <a:pt x="2462" y="8599"/>
                  </a:cubicBezTo>
                  <a:cubicBezTo>
                    <a:pt x="4227" y="10563"/>
                    <a:pt x="6643" y="12053"/>
                    <a:pt x="9894" y="12053"/>
                  </a:cubicBezTo>
                  <a:cubicBezTo>
                    <a:pt x="16165" y="12053"/>
                    <a:pt x="19370" y="6433"/>
                    <a:pt x="20764" y="3115"/>
                  </a:cubicBezTo>
                  <a:cubicBezTo>
                    <a:pt x="20532" y="7042"/>
                    <a:pt x="19649" y="14558"/>
                    <a:pt x="16723" y="19027"/>
                  </a:cubicBezTo>
                  <a:cubicBezTo>
                    <a:pt x="16862" y="19095"/>
                    <a:pt x="17048" y="19095"/>
                    <a:pt x="17234" y="19095"/>
                  </a:cubicBezTo>
                  <a:cubicBezTo>
                    <a:pt x="16769" y="19772"/>
                    <a:pt x="16305" y="20449"/>
                    <a:pt x="15747" y="21058"/>
                  </a:cubicBezTo>
                  <a:cubicBezTo>
                    <a:pt x="6968" y="21058"/>
                    <a:pt x="2415" y="17131"/>
                    <a:pt x="279" y="11240"/>
                  </a:cubicBezTo>
                  <a:cubicBezTo>
                    <a:pt x="186" y="11308"/>
                    <a:pt x="93" y="11376"/>
                    <a:pt x="0" y="11511"/>
                  </a:cubicBezTo>
                  <a:cubicBezTo>
                    <a:pt x="279" y="12256"/>
                    <a:pt x="557" y="13001"/>
                    <a:pt x="929" y="13678"/>
                  </a:cubicBezTo>
                  <a:cubicBezTo>
                    <a:pt x="1812" y="14423"/>
                    <a:pt x="2508" y="15506"/>
                    <a:pt x="3019" y="16792"/>
                  </a:cubicBezTo>
                  <a:cubicBezTo>
                    <a:pt x="3066" y="16792"/>
                    <a:pt x="3066" y="16792"/>
                    <a:pt x="3066" y="16860"/>
                  </a:cubicBezTo>
                  <a:cubicBezTo>
                    <a:pt x="4552" y="18485"/>
                    <a:pt x="6364" y="19704"/>
                    <a:pt x="8547" y="20449"/>
                  </a:cubicBezTo>
                  <a:cubicBezTo>
                    <a:pt x="8547" y="20449"/>
                    <a:pt x="8547" y="20449"/>
                    <a:pt x="8547" y="20449"/>
                  </a:cubicBezTo>
                  <a:cubicBezTo>
                    <a:pt x="8919" y="20584"/>
                    <a:pt x="9337" y="20720"/>
                    <a:pt x="9708" y="20855"/>
                  </a:cubicBezTo>
                  <a:cubicBezTo>
                    <a:pt x="9894" y="20855"/>
                    <a:pt x="10034" y="20923"/>
                    <a:pt x="10219" y="20991"/>
                  </a:cubicBezTo>
                  <a:cubicBezTo>
                    <a:pt x="10498" y="21058"/>
                    <a:pt x="10777" y="21058"/>
                    <a:pt x="11055" y="21126"/>
                  </a:cubicBezTo>
                  <a:cubicBezTo>
                    <a:pt x="11055" y="21126"/>
                    <a:pt x="11055" y="21126"/>
                    <a:pt x="11055" y="21126"/>
                  </a:cubicBezTo>
                  <a:cubicBezTo>
                    <a:pt x="12495" y="21465"/>
                    <a:pt x="14075" y="21600"/>
                    <a:pt x="15747" y="21600"/>
                  </a:cubicBezTo>
                  <a:cubicBezTo>
                    <a:pt x="15840" y="21600"/>
                    <a:pt x="15886" y="21532"/>
                    <a:pt x="15979" y="21465"/>
                  </a:cubicBezTo>
                  <a:cubicBezTo>
                    <a:pt x="16583" y="20787"/>
                    <a:pt x="17141" y="20043"/>
                    <a:pt x="17652" y="19162"/>
                  </a:cubicBezTo>
                  <a:cubicBezTo>
                    <a:pt x="17837" y="18824"/>
                    <a:pt x="18023" y="18485"/>
                    <a:pt x="18209" y="18147"/>
                  </a:cubicBezTo>
                  <a:cubicBezTo>
                    <a:pt x="21554" y="11376"/>
                    <a:pt x="21600" y="1083"/>
                    <a:pt x="21600" y="542"/>
                  </a:cubicBezTo>
                  <a:cubicBezTo>
                    <a:pt x="21600" y="542"/>
                    <a:pt x="21600" y="474"/>
                    <a:pt x="21600" y="474"/>
                  </a:cubicBezTo>
                  <a:cubicBezTo>
                    <a:pt x="21600" y="203"/>
                    <a:pt x="21461" y="68"/>
                    <a:pt x="21321" y="0"/>
                  </a:cubicBezTo>
                  <a:cubicBezTo>
                    <a:pt x="21275" y="0"/>
                    <a:pt x="21275" y="0"/>
                    <a:pt x="21228" y="0"/>
                  </a:cubicBezTo>
                </a:path>
              </a:pathLst>
            </a:custGeom>
            <a:solidFill>
              <a:srgbClr val="006565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68" name="Shape 385"/>
            <p:cNvSpPr/>
            <p:nvPr/>
          </p:nvSpPr>
          <p:spPr>
            <a:xfrm>
              <a:off x="3906134" y="2543896"/>
              <a:ext cx="48480" cy="98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5247" y="8894"/>
                    <a:pt x="0" y="21600"/>
                  </a:cubicBezTo>
                  <a:cubicBezTo>
                    <a:pt x="7624" y="18424"/>
                    <a:pt x="15247" y="15247"/>
                    <a:pt x="21600" y="12071"/>
                  </a:cubicBezTo>
                  <a:cubicBezTo>
                    <a:pt x="21600" y="5082"/>
                    <a:pt x="21600" y="1271"/>
                    <a:pt x="21600" y="0"/>
                  </a:cubicBezTo>
                  <a:cubicBezTo>
                    <a:pt x="21600" y="0"/>
                    <a:pt x="21600" y="0"/>
                    <a:pt x="21600" y="0"/>
                  </a:cubicBezTo>
                </a:path>
              </a:pathLst>
            </a:custGeom>
            <a:solidFill>
              <a:srgbClr val="006565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69" name="Shape 386"/>
            <p:cNvSpPr/>
            <p:nvPr/>
          </p:nvSpPr>
          <p:spPr>
            <a:xfrm>
              <a:off x="2682059" y="2946265"/>
              <a:ext cx="995017" cy="4435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83" y="0"/>
                  </a:moveTo>
                  <a:cubicBezTo>
                    <a:pt x="809" y="697"/>
                    <a:pt x="373" y="1254"/>
                    <a:pt x="0" y="1951"/>
                  </a:cubicBezTo>
                  <a:cubicBezTo>
                    <a:pt x="3050" y="15190"/>
                    <a:pt x="9648" y="21461"/>
                    <a:pt x="20106" y="21600"/>
                  </a:cubicBezTo>
                  <a:cubicBezTo>
                    <a:pt x="20666" y="20625"/>
                    <a:pt x="21164" y="19649"/>
                    <a:pt x="21600" y="18534"/>
                  </a:cubicBezTo>
                  <a:cubicBezTo>
                    <a:pt x="11391" y="17977"/>
                    <a:pt x="4855" y="10591"/>
                    <a:pt x="1183" y="0"/>
                  </a:cubicBezTo>
                </a:path>
              </a:pathLst>
            </a:custGeom>
            <a:solidFill>
              <a:srgbClr val="1F9B9B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70" name="Shape 387"/>
            <p:cNvSpPr/>
            <p:nvPr/>
          </p:nvSpPr>
          <p:spPr>
            <a:xfrm>
              <a:off x="2661455" y="2986259"/>
              <a:ext cx="1047131" cy="4266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4" y="0"/>
                  </a:moveTo>
                  <a:cubicBezTo>
                    <a:pt x="296" y="145"/>
                    <a:pt x="178" y="290"/>
                    <a:pt x="0" y="580"/>
                  </a:cubicBezTo>
                  <a:cubicBezTo>
                    <a:pt x="2722" y="13192"/>
                    <a:pt x="8522" y="21600"/>
                    <a:pt x="19706" y="21600"/>
                  </a:cubicBezTo>
                  <a:cubicBezTo>
                    <a:pt x="20416" y="20295"/>
                    <a:pt x="21008" y="18846"/>
                    <a:pt x="21600" y="17396"/>
                  </a:cubicBezTo>
                  <a:cubicBezTo>
                    <a:pt x="21363" y="17396"/>
                    <a:pt x="21127" y="17396"/>
                    <a:pt x="20949" y="17251"/>
                  </a:cubicBezTo>
                  <a:cubicBezTo>
                    <a:pt x="20535" y="18411"/>
                    <a:pt x="20061" y="19426"/>
                    <a:pt x="19529" y="20440"/>
                  </a:cubicBezTo>
                  <a:cubicBezTo>
                    <a:pt x="9587" y="20295"/>
                    <a:pt x="3314" y="13772"/>
                    <a:pt x="414" y="0"/>
                  </a:cubicBezTo>
                </a:path>
              </a:pathLst>
            </a:custGeom>
            <a:solidFill>
              <a:srgbClr val="006565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71" name="Shape 388"/>
            <p:cNvSpPr/>
            <p:nvPr/>
          </p:nvSpPr>
          <p:spPr>
            <a:xfrm>
              <a:off x="1844597" y="3072308"/>
              <a:ext cx="1014408" cy="518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0" y="21600"/>
                    <a:pt x="0" y="21600"/>
                    <a:pt x="0" y="21600"/>
                  </a:cubicBezTo>
                  <a:cubicBezTo>
                    <a:pt x="0" y="14440"/>
                    <a:pt x="0" y="14440"/>
                    <a:pt x="0" y="14440"/>
                  </a:cubicBezTo>
                  <a:cubicBezTo>
                    <a:pt x="0" y="6444"/>
                    <a:pt x="3295" y="0"/>
                    <a:pt x="7383" y="0"/>
                  </a:cubicBezTo>
                  <a:cubicBezTo>
                    <a:pt x="14217" y="0"/>
                    <a:pt x="14217" y="0"/>
                    <a:pt x="14217" y="0"/>
                  </a:cubicBezTo>
                  <a:cubicBezTo>
                    <a:pt x="18305" y="0"/>
                    <a:pt x="21600" y="6444"/>
                    <a:pt x="21600" y="14440"/>
                  </a:cubicBezTo>
                  <a:cubicBezTo>
                    <a:pt x="21600" y="21600"/>
                    <a:pt x="21600" y="21600"/>
                    <a:pt x="21600" y="21600"/>
                  </a:cubicBezTo>
                </a:path>
              </a:pathLst>
            </a:custGeom>
            <a:solidFill>
              <a:srgbClr val="3572B0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72" name="Shape 389"/>
            <p:cNvSpPr/>
            <p:nvPr/>
          </p:nvSpPr>
          <p:spPr>
            <a:xfrm>
              <a:off x="1821570" y="3049281"/>
              <a:ext cx="1060463" cy="564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33" y="21600"/>
                  </a:moveTo>
                  <a:cubicBezTo>
                    <a:pt x="467" y="21600"/>
                    <a:pt x="467" y="21600"/>
                    <a:pt x="467" y="21600"/>
                  </a:cubicBezTo>
                  <a:cubicBezTo>
                    <a:pt x="234" y="21600"/>
                    <a:pt x="0" y="21161"/>
                    <a:pt x="0" y="20723"/>
                  </a:cubicBezTo>
                  <a:cubicBezTo>
                    <a:pt x="0" y="14144"/>
                    <a:pt x="0" y="14144"/>
                    <a:pt x="0" y="14144"/>
                  </a:cubicBezTo>
                  <a:cubicBezTo>
                    <a:pt x="0" y="6359"/>
                    <a:pt x="3386" y="0"/>
                    <a:pt x="7531" y="0"/>
                  </a:cubicBezTo>
                  <a:cubicBezTo>
                    <a:pt x="14069" y="0"/>
                    <a:pt x="14069" y="0"/>
                    <a:pt x="14069" y="0"/>
                  </a:cubicBezTo>
                  <a:cubicBezTo>
                    <a:pt x="18214" y="0"/>
                    <a:pt x="21600" y="6359"/>
                    <a:pt x="21600" y="14144"/>
                  </a:cubicBezTo>
                  <a:cubicBezTo>
                    <a:pt x="21600" y="20723"/>
                    <a:pt x="21600" y="20723"/>
                    <a:pt x="21600" y="20723"/>
                  </a:cubicBezTo>
                  <a:cubicBezTo>
                    <a:pt x="21600" y="21161"/>
                    <a:pt x="21366" y="21600"/>
                    <a:pt x="21133" y="21600"/>
                  </a:cubicBezTo>
                  <a:moveTo>
                    <a:pt x="934" y="19846"/>
                  </a:moveTo>
                  <a:cubicBezTo>
                    <a:pt x="20666" y="19846"/>
                    <a:pt x="20666" y="19846"/>
                    <a:pt x="20666" y="19846"/>
                  </a:cubicBezTo>
                  <a:cubicBezTo>
                    <a:pt x="20666" y="14144"/>
                    <a:pt x="20666" y="14144"/>
                    <a:pt x="20666" y="14144"/>
                  </a:cubicBezTo>
                  <a:cubicBezTo>
                    <a:pt x="20666" y="7346"/>
                    <a:pt x="17689" y="1754"/>
                    <a:pt x="14069" y="1754"/>
                  </a:cubicBezTo>
                  <a:cubicBezTo>
                    <a:pt x="7531" y="1754"/>
                    <a:pt x="7531" y="1754"/>
                    <a:pt x="7531" y="1754"/>
                  </a:cubicBezTo>
                  <a:cubicBezTo>
                    <a:pt x="3911" y="1754"/>
                    <a:pt x="934" y="7346"/>
                    <a:pt x="934" y="14144"/>
                  </a:cubicBezTo>
                  <a:cubicBezTo>
                    <a:pt x="934" y="19846"/>
                    <a:pt x="934" y="19846"/>
                    <a:pt x="934" y="19846"/>
                  </a:cubicBezTo>
                </a:path>
              </a:pathLst>
            </a:custGeom>
            <a:solidFill>
              <a:srgbClr val="205081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73" name="Shape 390"/>
            <p:cNvSpPr/>
            <p:nvPr/>
          </p:nvSpPr>
          <p:spPr>
            <a:xfrm>
              <a:off x="2168189" y="2865064"/>
              <a:ext cx="367224" cy="599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94" y="10955"/>
                  </a:moveTo>
                  <a:cubicBezTo>
                    <a:pt x="4894" y="13125"/>
                    <a:pt x="2362" y="14159"/>
                    <a:pt x="1687" y="14366"/>
                  </a:cubicBezTo>
                  <a:cubicBezTo>
                    <a:pt x="1856" y="14469"/>
                    <a:pt x="10800" y="21600"/>
                    <a:pt x="10800" y="21600"/>
                  </a:cubicBezTo>
                  <a:cubicBezTo>
                    <a:pt x="10800" y="21600"/>
                    <a:pt x="19744" y="14469"/>
                    <a:pt x="19912" y="14366"/>
                  </a:cubicBezTo>
                  <a:cubicBezTo>
                    <a:pt x="19238" y="14159"/>
                    <a:pt x="16706" y="13125"/>
                    <a:pt x="16706" y="10955"/>
                  </a:cubicBezTo>
                  <a:cubicBezTo>
                    <a:pt x="16706" y="7648"/>
                    <a:pt x="21600" y="7441"/>
                    <a:pt x="21600" y="7441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41"/>
                    <a:pt x="0" y="7441"/>
                    <a:pt x="0" y="7441"/>
                  </a:cubicBezTo>
                  <a:cubicBezTo>
                    <a:pt x="0" y="7441"/>
                    <a:pt x="4894" y="7648"/>
                    <a:pt x="4894" y="10955"/>
                  </a:cubicBezTo>
                </a:path>
              </a:pathLst>
            </a:custGeom>
            <a:solidFill>
              <a:srgbClr val="FFE1A4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74" name="Shape 391"/>
            <p:cNvSpPr/>
            <p:nvPr/>
          </p:nvSpPr>
          <p:spPr>
            <a:xfrm>
              <a:off x="2145162" y="2842037"/>
              <a:ext cx="413278" cy="6459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0500" y="21600"/>
                    <a:pt x="10050" y="21504"/>
                    <a:pt x="9900" y="21312"/>
                  </a:cubicBezTo>
                  <a:cubicBezTo>
                    <a:pt x="1800" y="14688"/>
                    <a:pt x="1650" y="14496"/>
                    <a:pt x="1650" y="14400"/>
                  </a:cubicBezTo>
                  <a:cubicBezTo>
                    <a:pt x="1350" y="14016"/>
                    <a:pt x="1500" y="13632"/>
                    <a:pt x="2100" y="13440"/>
                  </a:cubicBezTo>
                  <a:cubicBezTo>
                    <a:pt x="2400" y="13248"/>
                    <a:pt x="4350" y="12480"/>
                    <a:pt x="4350" y="10944"/>
                  </a:cubicBezTo>
                  <a:cubicBezTo>
                    <a:pt x="4350" y="8640"/>
                    <a:pt x="1200" y="8448"/>
                    <a:pt x="1050" y="8448"/>
                  </a:cubicBezTo>
                  <a:cubicBezTo>
                    <a:pt x="450" y="8448"/>
                    <a:pt x="0" y="8064"/>
                    <a:pt x="0" y="7680"/>
                  </a:cubicBezTo>
                  <a:cubicBezTo>
                    <a:pt x="0" y="768"/>
                    <a:pt x="0" y="768"/>
                    <a:pt x="0" y="768"/>
                  </a:cubicBezTo>
                  <a:cubicBezTo>
                    <a:pt x="0" y="288"/>
                    <a:pt x="450" y="0"/>
                    <a:pt x="1200" y="0"/>
                  </a:cubicBezTo>
                  <a:cubicBezTo>
                    <a:pt x="20400" y="0"/>
                    <a:pt x="20400" y="0"/>
                    <a:pt x="20400" y="0"/>
                  </a:cubicBezTo>
                  <a:cubicBezTo>
                    <a:pt x="21150" y="0"/>
                    <a:pt x="21600" y="288"/>
                    <a:pt x="21600" y="768"/>
                  </a:cubicBezTo>
                  <a:cubicBezTo>
                    <a:pt x="21600" y="7680"/>
                    <a:pt x="21600" y="7680"/>
                    <a:pt x="21600" y="7680"/>
                  </a:cubicBezTo>
                  <a:cubicBezTo>
                    <a:pt x="21600" y="8064"/>
                    <a:pt x="21150" y="8448"/>
                    <a:pt x="20550" y="8448"/>
                  </a:cubicBezTo>
                  <a:cubicBezTo>
                    <a:pt x="20250" y="8448"/>
                    <a:pt x="17250" y="8736"/>
                    <a:pt x="17250" y="10944"/>
                  </a:cubicBezTo>
                  <a:cubicBezTo>
                    <a:pt x="17250" y="12480"/>
                    <a:pt x="19200" y="13248"/>
                    <a:pt x="19500" y="13440"/>
                  </a:cubicBezTo>
                  <a:cubicBezTo>
                    <a:pt x="20100" y="13632"/>
                    <a:pt x="20250" y="14016"/>
                    <a:pt x="19950" y="14400"/>
                  </a:cubicBezTo>
                  <a:cubicBezTo>
                    <a:pt x="19950" y="14496"/>
                    <a:pt x="19800" y="14688"/>
                    <a:pt x="11700" y="21312"/>
                  </a:cubicBezTo>
                  <a:cubicBezTo>
                    <a:pt x="11550" y="21504"/>
                    <a:pt x="11100" y="21600"/>
                    <a:pt x="10800" y="21600"/>
                  </a:cubicBezTo>
                  <a:moveTo>
                    <a:pt x="4350" y="14208"/>
                  </a:moveTo>
                  <a:cubicBezTo>
                    <a:pt x="5700" y="15264"/>
                    <a:pt x="8550" y="17664"/>
                    <a:pt x="10800" y="19584"/>
                  </a:cubicBezTo>
                  <a:cubicBezTo>
                    <a:pt x="13050" y="17664"/>
                    <a:pt x="15900" y="15264"/>
                    <a:pt x="17250" y="14208"/>
                  </a:cubicBezTo>
                  <a:cubicBezTo>
                    <a:pt x="15900" y="13536"/>
                    <a:pt x="14850" y="12384"/>
                    <a:pt x="14850" y="10944"/>
                  </a:cubicBezTo>
                  <a:cubicBezTo>
                    <a:pt x="14850" y="8448"/>
                    <a:pt x="17400" y="7392"/>
                    <a:pt x="19200" y="7008"/>
                  </a:cubicBezTo>
                  <a:cubicBezTo>
                    <a:pt x="19200" y="1536"/>
                    <a:pt x="19200" y="1536"/>
                    <a:pt x="19200" y="1536"/>
                  </a:cubicBezTo>
                  <a:cubicBezTo>
                    <a:pt x="2400" y="1536"/>
                    <a:pt x="2400" y="1536"/>
                    <a:pt x="2400" y="1536"/>
                  </a:cubicBezTo>
                  <a:cubicBezTo>
                    <a:pt x="2400" y="7008"/>
                    <a:pt x="2400" y="7008"/>
                    <a:pt x="2400" y="7008"/>
                  </a:cubicBezTo>
                  <a:cubicBezTo>
                    <a:pt x="4200" y="7392"/>
                    <a:pt x="6750" y="8448"/>
                    <a:pt x="6750" y="10944"/>
                  </a:cubicBezTo>
                  <a:cubicBezTo>
                    <a:pt x="6750" y="12384"/>
                    <a:pt x="5700" y="13536"/>
                    <a:pt x="4350" y="14208"/>
                  </a:cubicBezTo>
                </a:path>
              </a:pathLst>
            </a:custGeom>
            <a:solidFill>
              <a:srgbClr val="205081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75" name="Shape 392"/>
            <p:cNvSpPr/>
            <p:nvPr/>
          </p:nvSpPr>
          <p:spPr>
            <a:xfrm>
              <a:off x="2228787" y="3072308"/>
              <a:ext cx="246029" cy="193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251" y="3086"/>
                    <a:pt x="753" y="6171"/>
                    <a:pt x="1005" y="9257"/>
                  </a:cubicBezTo>
                  <a:cubicBezTo>
                    <a:pt x="3767" y="18514"/>
                    <a:pt x="6781" y="21600"/>
                    <a:pt x="10047" y="21600"/>
                  </a:cubicBezTo>
                  <a:cubicBezTo>
                    <a:pt x="10047" y="21600"/>
                    <a:pt x="10298" y="21600"/>
                    <a:pt x="10549" y="21600"/>
                  </a:cubicBezTo>
                  <a:cubicBezTo>
                    <a:pt x="11051" y="21600"/>
                    <a:pt x="11051" y="21600"/>
                    <a:pt x="11051" y="21600"/>
                  </a:cubicBezTo>
                  <a:cubicBezTo>
                    <a:pt x="14316" y="21600"/>
                    <a:pt x="17581" y="18514"/>
                    <a:pt x="20595" y="9257"/>
                  </a:cubicBezTo>
                  <a:cubicBezTo>
                    <a:pt x="20847" y="6171"/>
                    <a:pt x="21349" y="3086"/>
                    <a:pt x="21600" y="0"/>
                  </a:cubicBezTo>
                  <a:cubicBezTo>
                    <a:pt x="18084" y="9257"/>
                    <a:pt x="14567" y="12343"/>
                    <a:pt x="11051" y="12343"/>
                  </a:cubicBezTo>
                  <a:cubicBezTo>
                    <a:pt x="10549" y="12343"/>
                    <a:pt x="10549" y="12343"/>
                    <a:pt x="10549" y="12343"/>
                  </a:cubicBezTo>
                  <a:cubicBezTo>
                    <a:pt x="10298" y="12343"/>
                    <a:pt x="10047" y="12343"/>
                    <a:pt x="9795" y="12343"/>
                  </a:cubicBezTo>
                  <a:cubicBezTo>
                    <a:pt x="6530" y="12343"/>
                    <a:pt x="3265" y="6171"/>
                    <a:pt x="0" y="0"/>
                  </a:cubicBezTo>
                </a:path>
              </a:pathLst>
            </a:custGeom>
            <a:solidFill>
              <a:srgbClr val="E8D2A0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76" name="Shape 393"/>
            <p:cNvSpPr/>
            <p:nvPr/>
          </p:nvSpPr>
          <p:spPr>
            <a:xfrm>
              <a:off x="2168189" y="3054129"/>
              <a:ext cx="367224" cy="26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0419" y="4800"/>
                    <a:pt x="19238" y="9600"/>
                    <a:pt x="18056" y="14400"/>
                  </a:cubicBezTo>
                  <a:cubicBezTo>
                    <a:pt x="17887" y="16800"/>
                    <a:pt x="17550" y="19200"/>
                    <a:pt x="17381" y="21600"/>
                  </a:cubicBezTo>
                  <a:cubicBezTo>
                    <a:pt x="18900" y="19200"/>
                    <a:pt x="20250" y="12000"/>
                    <a:pt x="21600" y="4800"/>
                  </a:cubicBezTo>
                  <a:cubicBezTo>
                    <a:pt x="21600" y="0"/>
                    <a:pt x="21600" y="0"/>
                    <a:pt x="21600" y="0"/>
                  </a:cubicBezTo>
                  <a:moveTo>
                    <a:pt x="0" y="0"/>
                  </a:moveTo>
                  <a:cubicBezTo>
                    <a:pt x="0" y="4800"/>
                    <a:pt x="0" y="4800"/>
                    <a:pt x="0" y="4800"/>
                  </a:cubicBezTo>
                  <a:cubicBezTo>
                    <a:pt x="1350" y="12000"/>
                    <a:pt x="2700" y="16800"/>
                    <a:pt x="4219" y="21600"/>
                  </a:cubicBezTo>
                  <a:cubicBezTo>
                    <a:pt x="4050" y="19200"/>
                    <a:pt x="3712" y="16800"/>
                    <a:pt x="3544" y="14400"/>
                  </a:cubicBezTo>
                  <a:cubicBezTo>
                    <a:pt x="2362" y="9600"/>
                    <a:pt x="1181" y="4800"/>
                    <a:pt x="0" y="0"/>
                  </a:cubicBezTo>
                </a:path>
              </a:pathLst>
            </a:custGeom>
            <a:solidFill>
              <a:srgbClr val="205081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77" name="Shape 394"/>
            <p:cNvSpPr/>
            <p:nvPr/>
          </p:nvSpPr>
          <p:spPr>
            <a:xfrm>
              <a:off x="2237270" y="3312276"/>
              <a:ext cx="229062" cy="152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320" y="8558"/>
                    <a:pt x="10800" y="21600"/>
                    <a:pt x="10800" y="21600"/>
                  </a:cubicBezTo>
                  <a:cubicBezTo>
                    <a:pt x="10800" y="21600"/>
                    <a:pt x="17280" y="8558"/>
                    <a:pt x="21600" y="0"/>
                  </a:cubicBezTo>
                </a:path>
              </a:pathLst>
            </a:custGeom>
            <a:solidFill>
              <a:srgbClr val="E9E9E9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78" name="Shape 395"/>
            <p:cNvSpPr/>
            <p:nvPr/>
          </p:nvSpPr>
          <p:spPr>
            <a:xfrm>
              <a:off x="2211592" y="3289248"/>
              <a:ext cx="279206" cy="198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9" h="21600" extrusionOk="0">
                  <a:moveTo>
                    <a:pt x="10724" y="21600"/>
                  </a:moveTo>
                  <a:cubicBezTo>
                    <a:pt x="10283" y="21600"/>
                    <a:pt x="9622" y="21287"/>
                    <a:pt x="9402" y="20661"/>
                  </a:cubicBezTo>
                  <a:cubicBezTo>
                    <a:pt x="9402" y="20661"/>
                    <a:pt x="3891" y="10643"/>
                    <a:pt x="365" y="4070"/>
                  </a:cubicBezTo>
                  <a:cubicBezTo>
                    <a:pt x="-76" y="3443"/>
                    <a:pt x="-76" y="2504"/>
                    <a:pt x="144" y="1565"/>
                  </a:cubicBezTo>
                  <a:cubicBezTo>
                    <a:pt x="585" y="626"/>
                    <a:pt x="1026" y="0"/>
                    <a:pt x="1908" y="0"/>
                  </a:cubicBezTo>
                  <a:cubicBezTo>
                    <a:pt x="19540" y="0"/>
                    <a:pt x="19540" y="0"/>
                    <a:pt x="19540" y="0"/>
                  </a:cubicBezTo>
                  <a:cubicBezTo>
                    <a:pt x="20422" y="0"/>
                    <a:pt x="20863" y="626"/>
                    <a:pt x="21304" y="1565"/>
                  </a:cubicBezTo>
                  <a:cubicBezTo>
                    <a:pt x="21524" y="2504"/>
                    <a:pt x="21524" y="3443"/>
                    <a:pt x="21083" y="4070"/>
                  </a:cubicBezTo>
                  <a:cubicBezTo>
                    <a:pt x="17557" y="10643"/>
                    <a:pt x="12046" y="20661"/>
                    <a:pt x="12046" y="20661"/>
                  </a:cubicBezTo>
                  <a:cubicBezTo>
                    <a:pt x="11826" y="21287"/>
                    <a:pt x="11165" y="21600"/>
                    <a:pt x="10724" y="21600"/>
                  </a:cubicBezTo>
                  <a:close/>
                  <a:moveTo>
                    <a:pt x="5434" y="5009"/>
                  </a:moveTo>
                  <a:cubicBezTo>
                    <a:pt x="7418" y="8765"/>
                    <a:pt x="9402" y="12522"/>
                    <a:pt x="10724" y="15026"/>
                  </a:cubicBezTo>
                  <a:cubicBezTo>
                    <a:pt x="12046" y="12522"/>
                    <a:pt x="14030" y="8765"/>
                    <a:pt x="16014" y="5009"/>
                  </a:cubicBezTo>
                  <a:lnTo>
                    <a:pt x="5434" y="5009"/>
                  </a:lnTo>
                  <a:close/>
                </a:path>
              </a:pathLst>
            </a:custGeom>
            <a:solidFill>
              <a:srgbClr val="205081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79" name="Shape 396"/>
            <p:cNvSpPr/>
            <p:nvPr/>
          </p:nvSpPr>
          <p:spPr>
            <a:xfrm>
              <a:off x="1490706" y="1104092"/>
              <a:ext cx="1720978" cy="17209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E89920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80" name="Shape 397"/>
            <p:cNvSpPr/>
            <p:nvPr/>
          </p:nvSpPr>
          <p:spPr>
            <a:xfrm>
              <a:off x="1468890" y="1081064"/>
              <a:ext cx="1765822" cy="1767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39" y="21600"/>
                    <a:pt x="0" y="16761"/>
                    <a:pt x="0" y="10800"/>
                  </a:cubicBezTo>
                  <a:cubicBezTo>
                    <a:pt x="0" y="4839"/>
                    <a:pt x="4839" y="0"/>
                    <a:pt x="10800" y="0"/>
                  </a:cubicBezTo>
                  <a:cubicBezTo>
                    <a:pt x="16761" y="0"/>
                    <a:pt x="21600" y="4839"/>
                    <a:pt x="21600" y="10800"/>
                  </a:cubicBezTo>
                  <a:cubicBezTo>
                    <a:pt x="21600" y="16761"/>
                    <a:pt x="16761" y="21600"/>
                    <a:pt x="10800" y="21600"/>
                  </a:cubicBezTo>
                  <a:moveTo>
                    <a:pt x="10800" y="561"/>
                  </a:moveTo>
                  <a:cubicBezTo>
                    <a:pt x="5155" y="561"/>
                    <a:pt x="561" y="5155"/>
                    <a:pt x="561" y="10800"/>
                  </a:cubicBezTo>
                  <a:cubicBezTo>
                    <a:pt x="561" y="16445"/>
                    <a:pt x="5155" y="21039"/>
                    <a:pt x="10800" y="21039"/>
                  </a:cubicBezTo>
                  <a:cubicBezTo>
                    <a:pt x="16445" y="21039"/>
                    <a:pt x="21039" y="16445"/>
                    <a:pt x="21039" y="10800"/>
                  </a:cubicBezTo>
                  <a:cubicBezTo>
                    <a:pt x="21039" y="5155"/>
                    <a:pt x="16445" y="561"/>
                    <a:pt x="10800" y="561"/>
                  </a:cubicBezTo>
                </a:path>
              </a:pathLst>
            </a:custGeom>
            <a:solidFill>
              <a:srgbClr val="205081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81" name="Shape 398"/>
            <p:cNvSpPr/>
            <p:nvPr/>
          </p:nvSpPr>
          <p:spPr>
            <a:xfrm>
              <a:off x="1490706" y="1104092"/>
              <a:ext cx="1720978" cy="895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662"/>
                  </a:moveTo>
                  <a:cubicBezTo>
                    <a:pt x="16632" y="1662"/>
                    <a:pt x="21348" y="10523"/>
                    <a:pt x="21600" y="21600"/>
                  </a:cubicBezTo>
                  <a:cubicBezTo>
                    <a:pt x="21600" y="21323"/>
                    <a:pt x="21600" y="21046"/>
                    <a:pt x="21600" y="20769"/>
                  </a:cubicBezTo>
                  <a:cubicBezTo>
                    <a:pt x="21600" y="9346"/>
                    <a:pt x="16776" y="0"/>
                    <a:pt x="10800" y="0"/>
                  </a:cubicBezTo>
                  <a:cubicBezTo>
                    <a:pt x="4824" y="0"/>
                    <a:pt x="0" y="9346"/>
                    <a:pt x="0" y="20769"/>
                  </a:cubicBezTo>
                  <a:cubicBezTo>
                    <a:pt x="0" y="21046"/>
                    <a:pt x="0" y="21323"/>
                    <a:pt x="0" y="21600"/>
                  </a:cubicBezTo>
                  <a:cubicBezTo>
                    <a:pt x="252" y="10523"/>
                    <a:pt x="4968" y="1662"/>
                    <a:pt x="10800" y="1662"/>
                  </a:cubicBezTo>
                </a:path>
              </a:pathLst>
            </a:custGeom>
            <a:solidFill>
              <a:srgbClr val="FFBD17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82" name="Shape 399"/>
            <p:cNvSpPr/>
            <p:nvPr/>
          </p:nvSpPr>
          <p:spPr>
            <a:xfrm>
              <a:off x="1468890" y="1081064"/>
              <a:ext cx="1765822" cy="1767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39" y="21600"/>
                    <a:pt x="0" y="16761"/>
                    <a:pt x="0" y="10800"/>
                  </a:cubicBezTo>
                  <a:cubicBezTo>
                    <a:pt x="0" y="4839"/>
                    <a:pt x="4839" y="0"/>
                    <a:pt x="10800" y="0"/>
                  </a:cubicBezTo>
                  <a:cubicBezTo>
                    <a:pt x="16761" y="0"/>
                    <a:pt x="21600" y="4839"/>
                    <a:pt x="21600" y="10800"/>
                  </a:cubicBezTo>
                  <a:cubicBezTo>
                    <a:pt x="21600" y="16761"/>
                    <a:pt x="16761" y="21600"/>
                    <a:pt x="10800" y="21600"/>
                  </a:cubicBezTo>
                  <a:moveTo>
                    <a:pt x="10800" y="561"/>
                  </a:moveTo>
                  <a:cubicBezTo>
                    <a:pt x="5155" y="561"/>
                    <a:pt x="561" y="5155"/>
                    <a:pt x="561" y="10800"/>
                  </a:cubicBezTo>
                  <a:cubicBezTo>
                    <a:pt x="561" y="16445"/>
                    <a:pt x="5155" y="21039"/>
                    <a:pt x="10800" y="21039"/>
                  </a:cubicBezTo>
                  <a:cubicBezTo>
                    <a:pt x="16445" y="21039"/>
                    <a:pt x="21039" y="16445"/>
                    <a:pt x="21039" y="10800"/>
                  </a:cubicBezTo>
                  <a:cubicBezTo>
                    <a:pt x="21039" y="5155"/>
                    <a:pt x="16445" y="561"/>
                    <a:pt x="10800" y="561"/>
                  </a:cubicBezTo>
                </a:path>
              </a:pathLst>
            </a:custGeom>
            <a:solidFill>
              <a:srgbClr val="205081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83" name="Shape 400"/>
            <p:cNvSpPr/>
            <p:nvPr/>
          </p:nvSpPr>
          <p:spPr>
            <a:xfrm>
              <a:off x="1777939" y="1737194"/>
              <a:ext cx="1147724" cy="13234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7" extrusionOk="0">
                  <a:moveTo>
                    <a:pt x="0" y="4228"/>
                  </a:moveTo>
                  <a:cubicBezTo>
                    <a:pt x="0" y="11935"/>
                    <a:pt x="0" y="11935"/>
                    <a:pt x="0" y="11935"/>
                  </a:cubicBezTo>
                  <a:cubicBezTo>
                    <a:pt x="0" y="17012"/>
                    <a:pt x="4698" y="21212"/>
                    <a:pt x="10638" y="21305"/>
                  </a:cubicBezTo>
                  <a:cubicBezTo>
                    <a:pt x="16686" y="21397"/>
                    <a:pt x="21600" y="17243"/>
                    <a:pt x="21600" y="12074"/>
                  </a:cubicBezTo>
                  <a:cubicBezTo>
                    <a:pt x="21600" y="720"/>
                    <a:pt x="21600" y="720"/>
                    <a:pt x="21600" y="720"/>
                  </a:cubicBezTo>
                  <a:cubicBezTo>
                    <a:pt x="21600" y="166"/>
                    <a:pt x="20844" y="-203"/>
                    <a:pt x="20250" y="120"/>
                  </a:cubicBezTo>
                  <a:cubicBezTo>
                    <a:pt x="10368" y="5520"/>
                    <a:pt x="0" y="4228"/>
                    <a:pt x="0" y="4228"/>
                  </a:cubicBezTo>
                </a:path>
              </a:pathLst>
            </a:custGeom>
            <a:solidFill>
              <a:srgbClr val="FFE1A4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84" name="Shape 401"/>
            <p:cNvSpPr/>
            <p:nvPr/>
          </p:nvSpPr>
          <p:spPr>
            <a:xfrm>
              <a:off x="1754912" y="1712494"/>
              <a:ext cx="1193778" cy="1370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0748" y="21600"/>
                    <a:pt x="10696" y="21600"/>
                    <a:pt x="10592" y="21600"/>
                  </a:cubicBezTo>
                  <a:cubicBezTo>
                    <a:pt x="4777" y="21510"/>
                    <a:pt x="0" y="17262"/>
                    <a:pt x="0" y="12065"/>
                  </a:cubicBezTo>
                  <a:cubicBezTo>
                    <a:pt x="0" y="4519"/>
                    <a:pt x="0" y="4519"/>
                    <a:pt x="0" y="4519"/>
                  </a:cubicBezTo>
                  <a:cubicBezTo>
                    <a:pt x="0" y="4428"/>
                    <a:pt x="52" y="4338"/>
                    <a:pt x="156" y="4248"/>
                  </a:cubicBezTo>
                  <a:cubicBezTo>
                    <a:pt x="260" y="4203"/>
                    <a:pt x="363" y="4157"/>
                    <a:pt x="467" y="4157"/>
                  </a:cubicBezTo>
                  <a:cubicBezTo>
                    <a:pt x="467" y="4157"/>
                    <a:pt x="1506" y="4293"/>
                    <a:pt x="3167" y="4293"/>
                  </a:cubicBezTo>
                  <a:cubicBezTo>
                    <a:pt x="6594" y="4293"/>
                    <a:pt x="13240" y="3751"/>
                    <a:pt x="19679" y="181"/>
                  </a:cubicBezTo>
                  <a:cubicBezTo>
                    <a:pt x="19887" y="90"/>
                    <a:pt x="20094" y="0"/>
                    <a:pt x="20354" y="0"/>
                  </a:cubicBezTo>
                  <a:cubicBezTo>
                    <a:pt x="21029" y="0"/>
                    <a:pt x="21600" y="497"/>
                    <a:pt x="21600" y="1085"/>
                  </a:cubicBezTo>
                  <a:cubicBezTo>
                    <a:pt x="21600" y="12201"/>
                    <a:pt x="21600" y="12201"/>
                    <a:pt x="21600" y="12201"/>
                  </a:cubicBezTo>
                  <a:cubicBezTo>
                    <a:pt x="21600" y="17397"/>
                    <a:pt x="16771" y="21600"/>
                    <a:pt x="10800" y="21600"/>
                  </a:cubicBezTo>
                  <a:moveTo>
                    <a:pt x="831" y="4926"/>
                  </a:moveTo>
                  <a:cubicBezTo>
                    <a:pt x="831" y="12065"/>
                    <a:pt x="831" y="12065"/>
                    <a:pt x="831" y="12065"/>
                  </a:cubicBezTo>
                  <a:cubicBezTo>
                    <a:pt x="831" y="16855"/>
                    <a:pt x="5244" y="20832"/>
                    <a:pt x="10644" y="20877"/>
                  </a:cubicBezTo>
                  <a:cubicBezTo>
                    <a:pt x="16200" y="20967"/>
                    <a:pt x="20769" y="17036"/>
                    <a:pt x="20769" y="12201"/>
                  </a:cubicBezTo>
                  <a:cubicBezTo>
                    <a:pt x="20769" y="1085"/>
                    <a:pt x="20769" y="1085"/>
                    <a:pt x="20769" y="1085"/>
                  </a:cubicBezTo>
                  <a:cubicBezTo>
                    <a:pt x="20769" y="859"/>
                    <a:pt x="20562" y="723"/>
                    <a:pt x="20354" y="723"/>
                  </a:cubicBezTo>
                  <a:cubicBezTo>
                    <a:pt x="20250" y="723"/>
                    <a:pt x="20198" y="768"/>
                    <a:pt x="20146" y="813"/>
                  </a:cubicBezTo>
                  <a:cubicBezTo>
                    <a:pt x="13500" y="4474"/>
                    <a:pt x="6698" y="5016"/>
                    <a:pt x="3167" y="5016"/>
                  </a:cubicBezTo>
                  <a:cubicBezTo>
                    <a:pt x="2129" y="5016"/>
                    <a:pt x="1298" y="4971"/>
                    <a:pt x="831" y="4926"/>
                  </a:cubicBezTo>
                </a:path>
              </a:pathLst>
            </a:custGeom>
            <a:solidFill>
              <a:srgbClr val="205081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85" name="Shape 402"/>
            <p:cNvSpPr/>
            <p:nvPr/>
          </p:nvSpPr>
          <p:spPr>
            <a:xfrm>
              <a:off x="1800966" y="1758548"/>
              <a:ext cx="1101670" cy="3187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50" y="0"/>
                  </a:moveTo>
                  <a:cubicBezTo>
                    <a:pt x="21038" y="0"/>
                    <a:pt x="20981" y="195"/>
                    <a:pt x="20925" y="389"/>
                  </a:cubicBezTo>
                  <a:cubicBezTo>
                    <a:pt x="13725" y="16151"/>
                    <a:pt x="6356" y="18486"/>
                    <a:pt x="2531" y="18486"/>
                  </a:cubicBezTo>
                  <a:cubicBezTo>
                    <a:pt x="1406" y="18486"/>
                    <a:pt x="506" y="18292"/>
                    <a:pt x="0" y="18097"/>
                  </a:cubicBezTo>
                  <a:cubicBezTo>
                    <a:pt x="0" y="21211"/>
                    <a:pt x="0" y="21211"/>
                    <a:pt x="0" y="21211"/>
                  </a:cubicBezTo>
                  <a:cubicBezTo>
                    <a:pt x="506" y="21405"/>
                    <a:pt x="1406" y="21600"/>
                    <a:pt x="2531" y="21600"/>
                  </a:cubicBezTo>
                  <a:cubicBezTo>
                    <a:pt x="6469" y="21600"/>
                    <a:pt x="13669" y="19070"/>
                    <a:pt x="20644" y="3697"/>
                  </a:cubicBezTo>
                  <a:cubicBezTo>
                    <a:pt x="20813" y="3308"/>
                    <a:pt x="20981" y="3114"/>
                    <a:pt x="21150" y="3114"/>
                  </a:cubicBezTo>
                  <a:cubicBezTo>
                    <a:pt x="21319" y="3114"/>
                    <a:pt x="21488" y="3308"/>
                    <a:pt x="21600" y="3503"/>
                  </a:cubicBezTo>
                  <a:cubicBezTo>
                    <a:pt x="21600" y="1557"/>
                    <a:pt x="21600" y="1557"/>
                    <a:pt x="21600" y="1557"/>
                  </a:cubicBezTo>
                  <a:cubicBezTo>
                    <a:pt x="21600" y="584"/>
                    <a:pt x="21375" y="0"/>
                    <a:pt x="21150" y="0"/>
                  </a:cubicBezTo>
                </a:path>
              </a:pathLst>
            </a:custGeom>
            <a:solidFill>
              <a:srgbClr val="D2C49D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86" name="Shape 403"/>
            <p:cNvSpPr/>
            <p:nvPr/>
          </p:nvSpPr>
          <p:spPr>
            <a:xfrm>
              <a:off x="1777939" y="1735521"/>
              <a:ext cx="1147724" cy="335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36" y="0"/>
                  </a:moveTo>
                  <a:cubicBezTo>
                    <a:pt x="20574" y="0"/>
                    <a:pt x="20412" y="185"/>
                    <a:pt x="20250" y="554"/>
                  </a:cubicBezTo>
                  <a:cubicBezTo>
                    <a:pt x="13554" y="15138"/>
                    <a:pt x="6642" y="17538"/>
                    <a:pt x="2862" y="17538"/>
                  </a:cubicBezTo>
                  <a:cubicBezTo>
                    <a:pt x="1080" y="17538"/>
                    <a:pt x="0" y="16985"/>
                    <a:pt x="0" y="16985"/>
                  </a:cubicBezTo>
                  <a:cubicBezTo>
                    <a:pt x="0" y="21415"/>
                    <a:pt x="0" y="21415"/>
                    <a:pt x="0" y="21415"/>
                  </a:cubicBezTo>
                  <a:cubicBezTo>
                    <a:pt x="0" y="21415"/>
                    <a:pt x="162" y="21600"/>
                    <a:pt x="432" y="21600"/>
                  </a:cubicBezTo>
                  <a:cubicBezTo>
                    <a:pt x="432" y="18646"/>
                    <a:pt x="432" y="18646"/>
                    <a:pt x="432" y="18646"/>
                  </a:cubicBezTo>
                  <a:cubicBezTo>
                    <a:pt x="918" y="18831"/>
                    <a:pt x="1782" y="19015"/>
                    <a:pt x="2862" y="19015"/>
                  </a:cubicBezTo>
                  <a:cubicBezTo>
                    <a:pt x="6534" y="19015"/>
                    <a:pt x="13608" y="16800"/>
                    <a:pt x="20520" y="1846"/>
                  </a:cubicBezTo>
                  <a:cubicBezTo>
                    <a:pt x="20574" y="1662"/>
                    <a:pt x="20628" y="1477"/>
                    <a:pt x="20736" y="1477"/>
                  </a:cubicBezTo>
                  <a:cubicBezTo>
                    <a:pt x="20952" y="1477"/>
                    <a:pt x="21168" y="2031"/>
                    <a:pt x="21168" y="2954"/>
                  </a:cubicBezTo>
                  <a:cubicBezTo>
                    <a:pt x="21168" y="4800"/>
                    <a:pt x="21168" y="4800"/>
                    <a:pt x="21168" y="4800"/>
                  </a:cubicBezTo>
                  <a:cubicBezTo>
                    <a:pt x="21438" y="5354"/>
                    <a:pt x="21600" y="6277"/>
                    <a:pt x="21600" y="7385"/>
                  </a:cubicBezTo>
                  <a:cubicBezTo>
                    <a:pt x="21600" y="2954"/>
                    <a:pt x="21600" y="2954"/>
                    <a:pt x="21600" y="2954"/>
                  </a:cubicBezTo>
                  <a:cubicBezTo>
                    <a:pt x="21600" y="1292"/>
                    <a:pt x="21168" y="0"/>
                    <a:pt x="20736" y="0"/>
                  </a:cubicBezTo>
                </a:path>
              </a:pathLst>
            </a:custGeom>
            <a:solidFill>
              <a:srgbClr val="205081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87" name="Shape 404"/>
            <p:cNvSpPr/>
            <p:nvPr/>
          </p:nvSpPr>
          <p:spPr>
            <a:xfrm>
              <a:off x="1640988" y="2108803"/>
              <a:ext cx="136953" cy="2751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9450" y="0"/>
                    <a:pt x="0" y="4950"/>
                    <a:pt x="0" y="10800"/>
                  </a:cubicBezTo>
                  <a:cubicBezTo>
                    <a:pt x="0" y="16875"/>
                    <a:pt x="9450" y="21600"/>
                    <a:pt x="21600" y="2160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FFE1A4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88" name="Shape 405"/>
            <p:cNvSpPr/>
            <p:nvPr/>
          </p:nvSpPr>
          <p:spPr>
            <a:xfrm>
              <a:off x="1617961" y="2085776"/>
              <a:ext cx="183007" cy="321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00" y="21600"/>
                  </a:moveTo>
                  <a:cubicBezTo>
                    <a:pt x="8438" y="21600"/>
                    <a:pt x="0" y="16779"/>
                    <a:pt x="0" y="10800"/>
                  </a:cubicBezTo>
                  <a:cubicBezTo>
                    <a:pt x="0" y="4821"/>
                    <a:pt x="8438" y="0"/>
                    <a:pt x="18900" y="0"/>
                  </a:cubicBezTo>
                  <a:cubicBezTo>
                    <a:pt x="20250" y="0"/>
                    <a:pt x="21600" y="771"/>
                    <a:pt x="21600" y="1543"/>
                  </a:cubicBezTo>
                  <a:cubicBezTo>
                    <a:pt x="21600" y="20057"/>
                    <a:pt x="21600" y="20057"/>
                    <a:pt x="21600" y="20057"/>
                  </a:cubicBezTo>
                  <a:cubicBezTo>
                    <a:pt x="21600" y="21021"/>
                    <a:pt x="20250" y="21600"/>
                    <a:pt x="18900" y="21600"/>
                  </a:cubicBezTo>
                  <a:close/>
                  <a:moveTo>
                    <a:pt x="16200" y="3279"/>
                  </a:moveTo>
                  <a:cubicBezTo>
                    <a:pt x="10125" y="4050"/>
                    <a:pt x="5400" y="7136"/>
                    <a:pt x="5400" y="10800"/>
                  </a:cubicBezTo>
                  <a:cubicBezTo>
                    <a:pt x="5400" y="14657"/>
                    <a:pt x="10125" y="17743"/>
                    <a:pt x="16200" y="18514"/>
                  </a:cubicBezTo>
                  <a:lnTo>
                    <a:pt x="16200" y="3279"/>
                  </a:lnTo>
                  <a:close/>
                </a:path>
              </a:pathLst>
            </a:custGeom>
            <a:solidFill>
              <a:srgbClr val="205081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89" name="Shape 406"/>
            <p:cNvSpPr/>
            <p:nvPr/>
          </p:nvSpPr>
          <p:spPr>
            <a:xfrm>
              <a:off x="2925661" y="2108803"/>
              <a:ext cx="136953" cy="2751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2150" y="0"/>
                    <a:pt x="21600" y="4950"/>
                    <a:pt x="21600" y="10800"/>
                  </a:cubicBezTo>
                  <a:cubicBezTo>
                    <a:pt x="21600" y="16875"/>
                    <a:pt x="12150" y="21600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E1A4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90" name="Shape 407"/>
            <p:cNvSpPr/>
            <p:nvPr/>
          </p:nvSpPr>
          <p:spPr>
            <a:xfrm>
              <a:off x="2902635" y="2085776"/>
              <a:ext cx="183006" cy="321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00" y="21600"/>
                  </a:moveTo>
                  <a:cubicBezTo>
                    <a:pt x="1350" y="21600"/>
                    <a:pt x="0" y="21021"/>
                    <a:pt x="0" y="20057"/>
                  </a:cubicBezTo>
                  <a:cubicBezTo>
                    <a:pt x="0" y="1543"/>
                    <a:pt x="0" y="1543"/>
                    <a:pt x="0" y="1543"/>
                  </a:cubicBezTo>
                  <a:cubicBezTo>
                    <a:pt x="0" y="771"/>
                    <a:pt x="1350" y="0"/>
                    <a:pt x="2700" y="0"/>
                  </a:cubicBezTo>
                  <a:cubicBezTo>
                    <a:pt x="13163" y="0"/>
                    <a:pt x="21600" y="4821"/>
                    <a:pt x="21600" y="10800"/>
                  </a:cubicBezTo>
                  <a:cubicBezTo>
                    <a:pt x="21600" y="16779"/>
                    <a:pt x="13163" y="21600"/>
                    <a:pt x="2700" y="21600"/>
                  </a:cubicBezTo>
                  <a:close/>
                  <a:moveTo>
                    <a:pt x="5400" y="3279"/>
                  </a:moveTo>
                  <a:cubicBezTo>
                    <a:pt x="5400" y="18514"/>
                    <a:pt x="5400" y="18514"/>
                    <a:pt x="5400" y="18514"/>
                  </a:cubicBezTo>
                  <a:cubicBezTo>
                    <a:pt x="11475" y="17743"/>
                    <a:pt x="16200" y="14657"/>
                    <a:pt x="16200" y="10800"/>
                  </a:cubicBezTo>
                  <a:cubicBezTo>
                    <a:pt x="16200" y="7136"/>
                    <a:pt x="11475" y="4050"/>
                    <a:pt x="5400" y="3279"/>
                  </a:cubicBezTo>
                  <a:close/>
                </a:path>
              </a:pathLst>
            </a:custGeom>
            <a:solidFill>
              <a:srgbClr val="205081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91" name="Shape 408"/>
            <p:cNvSpPr/>
            <p:nvPr/>
          </p:nvSpPr>
          <p:spPr>
            <a:xfrm>
              <a:off x="2042146" y="2188792"/>
              <a:ext cx="113926" cy="113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05081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92" name="Shape 409"/>
            <p:cNvSpPr/>
            <p:nvPr/>
          </p:nvSpPr>
          <p:spPr>
            <a:xfrm>
              <a:off x="2546320" y="2188792"/>
              <a:ext cx="115138" cy="113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05081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93" name="Shape 410"/>
            <p:cNvSpPr/>
            <p:nvPr/>
          </p:nvSpPr>
          <p:spPr>
            <a:xfrm>
              <a:off x="2237270" y="2417852"/>
              <a:ext cx="229062" cy="138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60" y="21600"/>
                    <a:pt x="0" y="13500"/>
                    <a:pt x="0" y="3600"/>
                  </a:cubicBezTo>
                  <a:cubicBezTo>
                    <a:pt x="0" y="1800"/>
                    <a:pt x="1080" y="0"/>
                    <a:pt x="2160" y="0"/>
                  </a:cubicBezTo>
                  <a:cubicBezTo>
                    <a:pt x="3240" y="0"/>
                    <a:pt x="4320" y="1800"/>
                    <a:pt x="4320" y="3600"/>
                  </a:cubicBezTo>
                  <a:cubicBezTo>
                    <a:pt x="4320" y="9900"/>
                    <a:pt x="7290" y="14400"/>
                    <a:pt x="10800" y="14400"/>
                  </a:cubicBezTo>
                  <a:cubicBezTo>
                    <a:pt x="14310" y="14400"/>
                    <a:pt x="17280" y="9900"/>
                    <a:pt x="17280" y="3600"/>
                  </a:cubicBezTo>
                  <a:cubicBezTo>
                    <a:pt x="17280" y="1800"/>
                    <a:pt x="18360" y="0"/>
                    <a:pt x="19440" y="0"/>
                  </a:cubicBezTo>
                  <a:cubicBezTo>
                    <a:pt x="20520" y="0"/>
                    <a:pt x="21600" y="1800"/>
                    <a:pt x="21600" y="3600"/>
                  </a:cubicBezTo>
                  <a:cubicBezTo>
                    <a:pt x="21600" y="13500"/>
                    <a:pt x="16740" y="21600"/>
                    <a:pt x="10800" y="21600"/>
                  </a:cubicBezTo>
                  <a:close/>
                </a:path>
              </a:pathLst>
            </a:custGeom>
            <a:solidFill>
              <a:srgbClr val="205081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94" name="Shape 411"/>
            <p:cNvSpPr/>
            <p:nvPr/>
          </p:nvSpPr>
          <p:spPr>
            <a:xfrm>
              <a:off x="2216667" y="2709933"/>
              <a:ext cx="270269" cy="138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9" h="21600" extrusionOk="0">
                  <a:moveTo>
                    <a:pt x="10610" y="21600"/>
                  </a:moveTo>
                  <a:cubicBezTo>
                    <a:pt x="15785" y="21600"/>
                    <a:pt x="20285" y="14400"/>
                    <a:pt x="21185" y="4500"/>
                  </a:cubicBezTo>
                  <a:cubicBezTo>
                    <a:pt x="21410" y="2250"/>
                    <a:pt x="20510" y="0"/>
                    <a:pt x="19385" y="0"/>
                  </a:cubicBezTo>
                  <a:cubicBezTo>
                    <a:pt x="1835" y="0"/>
                    <a:pt x="1835" y="0"/>
                    <a:pt x="1835" y="0"/>
                  </a:cubicBezTo>
                  <a:cubicBezTo>
                    <a:pt x="710" y="0"/>
                    <a:pt x="-190" y="2250"/>
                    <a:pt x="35" y="4500"/>
                  </a:cubicBezTo>
                  <a:cubicBezTo>
                    <a:pt x="935" y="14400"/>
                    <a:pt x="5435" y="21600"/>
                    <a:pt x="10610" y="21600"/>
                  </a:cubicBezTo>
                </a:path>
              </a:pathLst>
            </a:custGeom>
            <a:solidFill>
              <a:srgbClr val="205081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t">
              <a:noAutofit/>
            </a:bodyPr>
            <a:lstStyle/>
            <a:p>
              <a:pPr lvl="0"/>
              <a:endParaRPr/>
            </a:p>
          </p:txBody>
        </p:sp>
      </p:grpSp>
      <p:sp>
        <p:nvSpPr>
          <p:cNvPr id="95" name="Rectangle 7"/>
          <p:cNvSpPr>
            <a:spLocks noChangeArrowheads="1"/>
          </p:cNvSpPr>
          <p:nvPr/>
        </p:nvSpPr>
        <p:spPr bwMode="auto">
          <a:xfrm>
            <a:off x="1546571" y="1225775"/>
            <a:ext cx="5652673" cy="2244676"/>
          </a:xfrm>
          <a:prstGeom prst="rect">
            <a:avLst/>
          </a:prstGeom>
          <a:noFill/>
          <a:ln w="9525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747366" y="1305616"/>
            <a:ext cx="401458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spc="-90" dirty="0">
                <a:solidFill>
                  <a:srgbClr val="FF0000"/>
                </a:solidFill>
                <a:latin typeface="Helvetica"/>
                <a:ea typeface="Helvetica"/>
                <a:cs typeface="Helvetica"/>
                <a:sym typeface="Helvetica"/>
              </a:rPr>
              <a:t>work it </a:t>
            </a:r>
            <a:r>
              <a:rPr lang="en-US" altLang="zh-CN" sz="2800" b="1" spc="-90" dirty="0" smtClean="0">
                <a:latin typeface="Helvetica"/>
                <a:ea typeface="Helvetica"/>
                <a:cs typeface="Helvetica"/>
                <a:sym typeface="Helvetica"/>
              </a:rPr>
              <a:t>HARD</a:t>
            </a:r>
          </a:p>
          <a:p>
            <a:r>
              <a:rPr lang="en-US" altLang="zh-CN" sz="2800" b="1" spc="-90" dirty="0" smtClean="0">
                <a:solidFill>
                  <a:srgbClr val="FF0000"/>
                </a:solidFill>
                <a:latin typeface="Helvetica"/>
                <a:ea typeface="Helvetica"/>
                <a:cs typeface="Helvetica"/>
                <a:sym typeface="Helvetica"/>
              </a:rPr>
              <a:t>make </a:t>
            </a:r>
            <a:r>
              <a:rPr lang="en-US" altLang="zh-CN" sz="2800" b="1" spc="-90" dirty="0">
                <a:solidFill>
                  <a:srgbClr val="FF0000"/>
                </a:solidFill>
                <a:latin typeface="Helvetica"/>
                <a:ea typeface="Helvetica"/>
                <a:cs typeface="Helvetica"/>
                <a:sym typeface="Helvetica"/>
              </a:rPr>
              <a:t>it </a:t>
            </a:r>
            <a:r>
              <a:rPr lang="en-US" altLang="zh-CN" sz="2800" b="1" spc="-90" dirty="0" smtClean="0">
                <a:latin typeface="Helvetica"/>
                <a:ea typeface="Helvetica"/>
                <a:cs typeface="Helvetica"/>
                <a:sym typeface="Helvetica"/>
              </a:rPr>
              <a:t>BETTERER</a:t>
            </a:r>
          </a:p>
          <a:p>
            <a:r>
              <a:rPr lang="en-US" altLang="zh-CN" sz="2800" b="1" spc="-90" dirty="0">
                <a:solidFill>
                  <a:srgbClr val="FF0000"/>
                </a:solidFill>
                <a:latin typeface="Helvetica"/>
                <a:ea typeface="Helvetica"/>
                <a:cs typeface="Helvetica"/>
                <a:sym typeface="Helvetica"/>
              </a:rPr>
              <a:t>do it </a:t>
            </a:r>
            <a:r>
              <a:rPr lang="en-US" altLang="zh-CN" sz="2800" b="1" spc="-90" dirty="0" smtClean="0">
                <a:latin typeface="Helvetica"/>
                <a:ea typeface="Helvetica"/>
                <a:cs typeface="Helvetica"/>
                <a:sym typeface="Helvetica"/>
              </a:rPr>
              <a:t>FASTER</a:t>
            </a:r>
          </a:p>
          <a:p>
            <a:r>
              <a:rPr lang="en-US" altLang="zh-CN" sz="2800" b="1" spc="-90" dirty="0">
                <a:solidFill>
                  <a:srgbClr val="FF0000"/>
                </a:solidFill>
                <a:latin typeface="Helvetica"/>
                <a:ea typeface="Helvetica"/>
                <a:cs typeface="Helvetica"/>
                <a:sym typeface="Helvetica"/>
              </a:rPr>
              <a:t>make us </a:t>
            </a:r>
            <a:r>
              <a:rPr lang="en-US" altLang="zh-CN" sz="2800" b="1" spc="-90" dirty="0" smtClean="0">
                <a:latin typeface="Helvetica"/>
                <a:ea typeface="Helvetica"/>
                <a:cs typeface="Helvetica"/>
                <a:sym typeface="Helvetica"/>
              </a:rPr>
              <a:t>STRONGER</a:t>
            </a:r>
            <a:endParaRPr lang="zh-CN" altLang="en-US" sz="2800" dirty="0"/>
          </a:p>
        </p:txBody>
      </p:sp>
      <p:cxnSp>
        <p:nvCxnSpPr>
          <p:cNvPr id="96" name="直接连接符 4"/>
          <p:cNvCxnSpPr/>
          <p:nvPr/>
        </p:nvCxnSpPr>
        <p:spPr>
          <a:xfrm>
            <a:off x="0" y="68693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5"/>
          <p:cNvCxnSpPr/>
          <p:nvPr/>
        </p:nvCxnSpPr>
        <p:spPr>
          <a:xfrm>
            <a:off x="0" y="626586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5792575" y="1114015"/>
            <a:ext cx="1285097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spc="-91" dirty="0">
                <a:solidFill>
                  <a:srgbClr val="FF0000"/>
                </a:solidFill>
                <a:latin typeface="Santa Fe LET"/>
                <a:ea typeface="Santa Fe LET"/>
                <a:cs typeface="Santa Fe LET"/>
                <a:sym typeface="Santa Fe LET"/>
              </a:rPr>
              <a:t>processes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830560" y="1582433"/>
            <a:ext cx="966931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spc="-91" dirty="0">
                <a:solidFill>
                  <a:srgbClr val="FF0000"/>
                </a:solidFill>
                <a:latin typeface="Santa Fe LET"/>
                <a:ea typeface="Santa Fe LET"/>
                <a:cs typeface="Santa Fe LET"/>
                <a:sym typeface="Santa Fe LET"/>
              </a:rPr>
              <a:t>quality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92575" y="2064418"/>
            <a:ext cx="104387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spc="-91" dirty="0">
                <a:solidFill>
                  <a:srgbClr val="FF0000"/>
                </a:solidFill>
                <a:latin typeface="Santa Fe LET"/>
                <a:ea typeface="Santa Fe LET"/>
                <a:cs typeface="Santa Fe LET"/>
                <a:sym typeface="Santa Fe LET"/>
              </a:rPr>
              <a:t>delivery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65554" y="2576883"/>
            <a:ext cx="83484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spc="-91" dirty="0">
                <a:solidFill>
                  <a:srgbClr val="FF0000"/>
                </a:solidFill>
                <a:latin typeface="Santa Fe LET"/>
                <a:ea typeface="Santa Fe LET"/>
                <a:cs typeface="Santa Fe LET"/>
                <a:sym typeface="Santa Fe LET"/>
              </a:rPr>
              <a:t>teams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400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标题 2"/>
          <p:cNvSpPr txBox="1">
            <a:spLocks/>
          </p:cNvSpPr>
          <p:nvPr/>
        </p:nvSpPr>
        <p:spPr>
          <a:xfrm>
            <a:off x="85725" y="165100"/>
            <a:ext cx="6866014" cy="599134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业务和团队</a:t>
            </a:r>
            <a:endParaRPr lang="zh-CN" altLang="en-US" sz="2400" b="1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0" name="Text Box 7"/>
          <p:cNvSpPr txBox="1">
            <a:spLocks noChangeArrowheads="1"/>
          </p:cNvSpPr>
          <p:nvPr/>
        </p:nvSpPr>
        <p:spPr bwMode="auto">
          <a:xfrm>
            <a:off x="439331" y="1530067"/>
            <a:ext cx="7375356" cy="59179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1425" tIns="45712" rIns="91425" bIns="45712" anchor="ctr"/>
          <a:lstStyle/>
          <a:p>
            <a:pPr marL="342900" indent="-342900">
              <a:buFont typeface="Arial"/>
              <a:buChar char="•"/>
            </a:pPr>
            <a:r>
              <a:rPr lang="zh-CN" altLang="en-US" b="1" dirty="0" smtClean="0">
                <a:solidFill>
                  <a:srgbClr val="CC0000"/>
                </a:solidFill>
                <a:latin typeface="微软雅黑" pitchFamily="34" charset="-122"/>
                <a:ea typeface="微软雅黑" pitchFamily="34" charset="-122"/>
              </a:rPr>
              <a:t>做正确的事，而不是用正确的方法做错误的事</a:t>
            </a:r>
            <a:endParaRPr lang="en-US" altLang="zh-CN" b="1" dirty="0" smtClean="0">
              <a:solidFill>
                <a:srgbClr val="CC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3" name="Rectangle 7"/>
          <p:cNvSpPr>
            <a:spLocks noChangeArrowheads="1"/>
          </p:cNvSpPr>
          <p:nvPr/>
        </p:nvSpPr>
        <p:spPr bwMode="auto">
          <a:xfrm>
            <a:off x="275722" y="1456811"/>
            <a:ext cx="7538965" cy="1428629"/>
          </a:xfrm>
          <a:prstGeom prst="rect">
            <a:avLst/>
          </a:prstGeom>
          <a:noFill/>
          <a:ln w="9525">
            <a:solidFill>
              <a:srgbClr val="C0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75722" y="902011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业务</a:t>
            </a:r>
            <a:endParaRPr lang="zh-CN" altLang="en-US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grpSp>
        <p:nvGrpSpPr>
          <p:cNvPr id="3" name="组 2"/>
          <p:cNvGrpSpPr/>
          <p:nvPr/>
        </p:nvGrpSpPr>
        <p:grpSpPr>
          <a:xfrm>
            <a:off x="275722" y="3179529"/>
            <a:ext cx="8415212" cy="1472640"/>
            <a:chOff x="275722" y="3009794"/>
            <a:chExt cx="8415212" cy="1472640"/>
          </a:xfrm>
        </p:grpSpPr>
        <p:sp>
          <p:nvSpPr>
            <p:cNvPr id="76" name="矩形 75"/>
            <p:cNvSpPr/>
            <p:nvPr/>
          </p:nvSpPr>
          <p:spPr>
            <a:xfrm>
              <a:off x="275722" y="3009794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rgbClr val="FF0000"/>
                  </a:solidFill>
                  <a:latin typeface="微软雅黑"/>
                  <a:ea typeface="微软雅黑"/>
                  <a:cs typeface="微软雅黑"/>
                </a:rPr>
                <a:t>团队</a:t>
              </a:r>
              <a:endParaRPr lang="zh-CN" altLang="en-US" dirty="0">
                <a:solidFill>
                  <a:srgbClr val="FF0000"/>
                </a:solidFill>
                <a:latin typeface="微软雅黑"/>
                <a:ea typeface="微软雅黑"/>
                <a:cs typeface="微软雅黑"/>
              </a:endParaRPr>
            </a:p>
          </p:txBody>
        </p:sp>
        <p:sp>
          <p:nvSpPr>
            <p:cNvPr id="77" name="Rectangle 7"/>
            <p:cNvSpPr>
              <a:spLocks noChangeArrowheads="1"/>
            </p:cNvSpPr>
            <p:nvPr/>
          </p:nvSpPr>
          <p:spPr bwMode="auto">
            <a:xfrm>
              <a:off x="275722" y="3577422"/>
              <a:ext cx="8415212" cy="905012"/>
            </a:xfrm>
            <a:prstGeom prst="rect">
              <a:avLst/>
            </a:prstGeom>
            <a:noFill/>
            <a:ln w="9525">
              <a:solidFill>
                <a:srgbClr val="C00000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8" name="Text Box 7"/>
            <p:cNvSpPr txBox="1">
              <a:spLocks noChangeArrowheads="1"/>
            </p:cNvSpPr>
            <p:nvPr/>
          </p:nvSpPr>
          <p:spPr bwMode="auto">
            <a:xfrm>
              <a:off x="439331" y="3766126"/>
              <a:ext cx="8110576" cy="5917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91425" tIns="45712" rIns="91425" bIns="45712" anchor="ctr"/>
            <a:lstStyle/>
            <a:p>
              <a:pPr marL="342900" indent="-342900">
                <a:buFont typeface="Arial"/>
                <a:buChar char="•"/>
              </a:pPr>
              <a:r>
                <a:rPr lang="zh-CN" altLang="en-US" b="1" dirty="0" smtClean="0">
                  <a:solidFill>
                    <a:srgbClr val="CC0000"/>
                  </a:solidFill>
                  <a:latin typeface="微软雅黑" pitchFamily="34" charset="-122"/>
                  <a:ea typeface="微软雅黑" pitchFamily="34" charset="-122"/>
                </a:rPr>
                <a:t>团队全栈能力：产品、视觉、交互、前端</a:t>
              </a:r>
              <a:r>
                <a:rPr lang="zh-CN" altLang="zh-CN" b="1" dirty="0">
                  <a:solidFill>
                    <a:srgbClr val="CC0000"/>
                  </a:solidFill>
                  <a:latin typeface="微软雅黑" pitchFamily="34" charset="-122"/>
                  <a:ea typeface="微软雅黑" pitchFamily="34" charset="-122"/>
                </a:rPr>
                <a:t>、</a:t>
              </a:r>
              <a:r>
                <a:rPr lang="zh-CN" altLang="en-US" b="1" dirty="0" smtClean="0">
                  <a:solidFill>
                    <a:srgbClr val="CC0000"/>
                  </a:solidFill>
                  <a:latin typeface="微软雅黑" pitchFamily="34" charset="-122"/>
                  <a:ea typeface="微软雅黑" pitchFamily="34" charset="-122"/>
                </a:rPr>
                <a:t>后端、测试</a:t>
              </a:r>
              <a:endParaRPr lang="en-US" altLang="zh-CN" b="1" dirty="0" smtClean="0">
                <a:solidFill>
                  <a:srgbClr val="CC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80" name="文本框 79"/>
          <p:cNvSpPr txBox="1"/>
          <p:nvPr/>
        </p:nvSpPr>
        <p:spPr>
          <a:xfrm>
            <a:off x="85725" y="5151954"/>
            <a:ext cx="8906778" cy="5847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rgbClr val="CC9900"/>
                </a:solidFill>
                <a:latin typeface="微软雅黑"/>
                <a:ea typeface="微软雅黑"/>
                <a:cs typeface="微软雅黑"/>
              </a:rPr>
              <a:t>业务和团队是有“质量的</a:t>
            </a:r>
            <a:r>
              <a:rPr lang="en-US" altLang="zh-CN" sz="3200" b="1" dirty="0" err="1" smtClean="0">
                <a:solidFill>
                  <a:srgbClr val="CC9900"/>
                </a:solidFill>
                <a:latin typeface="微软雅黑"/>
                <a:ea typeface="微软雅黑"/>
                <a:cs typeface="微软雅黑"/>
              </a:rPr>
              <a:t>DevOps</a:t>
            </a:r>
            <a:r>
              <a:rPr lang="zh-CN" altLang="en-US" sz="3200" b="1" dirty="0" smtClean="0">
                <a:solidFill>
                  <a:srgbClr val="CC9900"/>
                </a:solidFill>
                <a:latin typeface="微软雅黑"/>
                <a:ea typeface="微软雅黑"/>
                <a:cs typeface="微软雅黑"/>
              </a:rPr>
              <a:t>”的前提 </a:t>
            </a:r>
            <a:endParaRPr lang="zh-CN" altLang="en-US" sz="3200" b="1" dirty="0">
              <a:solidFill>
                <a:srgbClr val="CC9900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2" name="直接连接符 4"/>
          <p:cNvCxnSpPr/>
          <p:nvPr/>
        </p:nvCxnSpPr>
        <p:spPr>
          <a:xfrm>
            <a:off x="0" y="68693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5"/>
          <p:cNvCxnSpPr/>
          <p:nvPr/>
        </p:nvCxnSpPr>
        <p:spPr>
          <a:xfrm>
            <a:off x="0" y="626586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439331" y="2121858"/>
            <a:ext cx="7375356" cy="59179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1425" tIns="45712" rIns="91425" bIns="45712" anchor="ctr"/>
          <a:lstStyle/>
          <a:p>
            <a:pPr marL="342900" indent="-342900">
              <a:buFont typeface="Arial"/>
              <a:buChar char="•"/>
            </a:pPr>
            <a:r>
              <a:rPr lang="zh-CN" altLang="en-US" b="1" dirty="0" smtClean="0">
                <a:solidFill>
                  <a:srgbClr val="CC0000"/>
                </a:solidFill>
                <a:latin typeface="微软雅黑" pitchFamily="34" charset="-122"/>
                <a:ea typeface="微软雅黑" pitchFamily="34" charset="-122"/>
              </a:rPr>
              <a:t>不能为了做</a:t>
            </a:r>
            <a:r>
              <a:rPr lang="en-US" altLang="zh-CN" b="1" dirty="0" err="1" smtClean="0">
                <a:solidFill>
                  <a:srgbClr val="CC0000"/>
                </a:solidFill>
                <a:latin typeface="微软雅黑" pitchFamily="34" charset="-122"/>
                <a:ea typeface="微软雅黑" pitchFamily="34" charset="-122"/>
              </a:rPr>
              <a:t>DevOps</a:t>
            </a:r>
            <a:r>
              <a:rPr lang="zh-CN" altLang="en-US" b="1" dirty="0" smtClean="0">
                <a:solidFill>
                  <a:srgbClr val="CC0000"/>
                </a:solidFill>
                <a:latin typeface="微软雅黑" pitchFamily="34" charset="-122"/>
                <a:ea typeface="微软雅黑" pitchFamily="34" charset="-122"/>
              </a:rPr>
              <a:t> ，而</a:t>
            </a:r>
            <a:r>
              <a:rPr lang="en-US" altLang="zh-CN" b="1" dirty="0" err="1" smtClean="0">
                <a:solidFill>
                  <a:srgbClr val="CC0000"/>
                </a:solidFill>
                <a:latin typeface="微软雅黑" pitchFamily="34" charset="-122"/>
                <a:ea typeface="微软雅黑" pitchFamily="34" charset="-122"/>
              </a:rPr>
              <a:t>DevOps</a:t>
            </a:r>
            <a:endParaRPr lang="en-US" altLang="zh-CN" b="1" dirty="0" smtClean="0">
              <a:solidFill>
                <a:srgbClr val="CC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290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标题 2"/>
          <p:cNvSpPr txBox="1">
            <a:spLocks/>
          </p:cNvSpPr>
          <p:nvPr/>
        </p:nvSpPr>
        <p:spPr>
          <a:xfrm>
            <a:off x="85725" y="165100"/>
            <a:ext cx="6866014" cy="599134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zh-CN" altLang="en-US" sz="2400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工具和流程</a:t>
            </a:r>
            <a:endParaRPr lang="zh-CN" altLang="en-US" sz="2400" b="1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340634" y="805595"/>
            <a:ext cx="8192515" cy="59179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1425" tIns="45712" rIns="91425" bIns="45712" anchor="ctr"/>
          <a:lstStyle/>
          <a:p>
            <a:r>
              <a:rPr lang="en-US" altLang="zh-CN" b="1" dirty="0" smtClean="0">
                <a:solidFill>
                  <a:srgbClr val="CC0000"/>
                </a:solidFill>
                <a:latin typeface="微软雅黑" pitchFamily="34" charset="-122"/>
                <a:ea typeface="微软雅黑" pitchFamily="34" charset="-122"/>
              </a:rPr>
              <a:t>CI</a:t>
            </a:r>
            <a:r>
              <a:rPr lang="zh-CN" altLang="en-US" b="1" dirty="0" smtClean="0">
                <a:solidFill>
                  <a:srgbClr val="CC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b="1" dirty="0" smtClean="0">
                <a:solidFill>
                  <a:srgbClr val="CC0000"/>
                </a:solidFill>
                <a:latin typeface="微软雅黑" pitchFamily="34" charset="-122"/>
                <a:ea typeface="微软雅黑" pitchFamily="34" charset="-122"/>
              </a:rPr>
              <a:t>+</a:t>
            </a:r>
            <a:r>
              <a:rPr lang="zh-CN" altLang="en-US" b="1" dirty="0" smtClean="0">
                <a:solidFill>
                  <a:srgbClr val="CC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b="1" dirty="0" smtClean="0">
                <a:solidFill>
                  <a:srgbClr val="CC0000"/>
                </a:solidFill>
                <a:latin typeface="微软雅黑" pitchFamily="34" charset="-122"/>
                <a:ea typeface="微软雅黑" pitchFamily="34" charset="-122"/>
              </a:rPr>
              <a:t>CD</a:t>
            </a:r>
            <a:r>
              <a:rPr lang="zh-CN" altLang="en-US" b="1" dirty="0" smtClean="0">
                <a:solidFill>
                  <a:srgbClr val="CC0000"/>
                </a:solidFill>
                <a:latin typeface="微软雅黑" pitchFamily="34" charset="-122"/>
                <a:ea typeface="微软雅黑" pitchFamily="34" charset="-122"/>
              </a:rPr>
              <a:t> 工具</a:t>
            </a:r>
            <a:endParaRPr lang="en-US" altLang="zh-CN" b="1" dirty="0" smtClean="0">
              <a:solidFill>
                <a:srgbClr val="CC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3"/>
          <p:cNvSpPr txBox="1"/>
          <p:nvPr/>
        </p:nvSpPr>
        <p:spPr>
          <a:xfrm>
            <a:off x="729238" y="1420317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p"/>
            </a:pPr>
            <a:r>
              <a:rPr lang="zh-CN" altLang="en-US" sz="1800" dirty="0" smtClean="0">
                <a:latin typeface="微软雅黑" pitchFamily="34" charset="-122"/>
                <a:ea typeface="微软雅黑" pitchFamily="34" charset="-122"/>
              </a:rPr>
              <a:t> 持续集成工具</a:t>
            </a:r>
            <a:endParaRPr lang="en-US" altLang="zh-CN" sz="18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3"/>
          <p:cNvSpPr txBox="1"/>
          <p:nvPr/>
        </p:nvSpPr>
        <p:spPr>
          <a:xfrm>
            <a:off x="729237" y="1733356"/>
            <a:ext cx="4496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p"/>
            </a:pPr>
            <a:r>
              <a:rPr lang="zh-CN" altLang="en-US" sz="1800" dirty="0" smtClean="0">
                <a:latin typeface="微软雅黑" pitchFamily="34" charset="-122"/>
                <a:ea typeface="微软雅黑" pitchFamily="34" charset="-122"/>
              </a:rPr>
              <a:t> 包发布工具和镜像发布工具。</a:t>
            </a:r>
            <a:endParaRPr lang="en-US" altLang="zh-CN" sz="1800" dirty="0" smtClean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6" name="Group 727"/>
          <p:cNvGrpSpPr/>
          <p:nvPr/>
        </p:nvGrpSpPr>
        <p:grpSpPr>
          <a:xfrm>
            <a:off x="820150" y="3619263"/>
            <a:ext cx="1420094" cy="1376074"/>
            <a:chOff x="-1215690" y="0"/>
            <a:chExt cx="4622012" cy="4902837"/>
          </a:xfrm>
        </p:grpSpPr>
        <p:sp>
          <p:nvSpPr>
            <p:cNvPr id="17" name="Shape 692"/>
            <p:cNvSpPr/>
            <p:nvPr/>
          </p:nvSpPr>
          <p:spPr>
            <a:xfrm>
              <a:off x="-1215690" y="779235"/>
              <a:ext cx="4622012" cy="41236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t">
              <a:spAutoFit/>
            </a:bodyPr>
            <a:lstStyle>
              <a:lvl1pPr>
                <a:lnSpc>
                  <a:spcPts val="9000"/>
                </a:lnSpc>
                <a:defRPr sz="4800" b="1" spc="-48">
                  <a:solidFill>
                    <a:srgbClr val="20508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 b="0" spc="0">
                  <a:solidFill>
                    <a:srgbClr val="000000"/>
                  </a:solidFill>
                </a:defRPr>
              </a:pPr>
              <a:r>
                <a:rPr sz="2000" b="1" spc="-48" dirty="0">
                  <a:solidFill>
                    <a:srgbClr val="205080"/>
                  </a:solidFill>
                </a:rPr>
                <a:t>Developer</a:t>
              </a:r>
            </a:p>
          </p:txBody>
        </p:sp>
        <p:grpSp>
          <p:nvGrpSpPr>
            <p:cNvPr id="18" name="Group 726"/>
            <p:cNvGrpSpPr/>
            <p:nvPr/>
          </p:nvGrpSpPr>
          <p:grpSpPr>
            <a:xfrm>
              <a:off x="590550" y="0"/>
              <a:ext cx="1887026" cy="2958368"/>
              <a:chOff x="0" y="0"/>
              <a:chExt cx="1887025" cy="2958367"/>
            </a:xfrm>
          </p:grpSpPr>
          <p:sp>
            <p:nvSpPr>
              <p:cNvPr id="19" name="Shape 693"/>
              <p:cNvSpPr/>
              <p:nvPr/>
            </p:nvSpPr>
            <p:spPr>
              <a:xfrm>
                <a:off x="386595" y="2304859"/>
                <a:ext cx="1222031" cy="6256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0" y="21600"/>
                      <a:pt x="0" y="21600"/>
                      <a:pt x="0" y="21600"/>
                    </a:cubicBezTo>
                    <a:cubicBezTo>
                      <a:pt x="0" y="14400"/>
                      <a:pt x="0" y="14400"/>
                      <a:pt x="0" y="14400"/>
                    </a:cubicBezTo>
                    <a:cubicBezTo>
                      <a:pt x="0" y="6480"/>
                      <a:pt x="3314" y="0"/>
                      <a:pt x="7364" y="0"/>
                    </a:cubicBezTo>
                    <a:cubicBezTo>
                      <a:pt x="14236" y="0"/>
                      <a:pt x="14236" y="0"/>
                      <a:pt x="14236" y="0"/>
                    </a:cubicBezTo>
                    <a:cubicBezTo>
                      <a:pt x="18286" y="0"/>
                      <a:pt x="21600" y="6480"/>
                      <a:pt x="21600" y="144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</a:path>
                </a:pathLst>
              </a:custGeom>
              <a:solidFill>
                <a:srgbClr val="FF4E4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0" name="Shape 694"/>
              <p:cNvSpPr/>
              <p:nvPr/>
            </p:nvSpPr>
            <p:spPr>
              <a:xfrm>
                <a:off x="358755" y="2277019"/>
                <a:ext cx="1277711" cy="6813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130" y="21600"/>
                    </a:moveTo>
                    <a:cubicBezTo>
                      <a:pt x="470" y="21600"/>
                      <a:pt x="470" y="21600"/>
                      <a:pt x="470" y="21600"/>
                    </a:cubicBezTo>
                    <a:cubicBezTo>
                      <a:pt x="235" y="21600"/>
                      <a:pt x="0" y="21159"/>
                      <a:pt x="0" y="20718"/>
                    </a:cubicBezTo>
                    <a:cubicBezTo>
                      <a:pt x="0" y="14106"/>
                      <a:pt x="0" y="14106"/>
                      <a:pt x="0" y="14106"/>
                    </a:cubicBezTo>
                    <a:cubicBezTo>
                      <a:pt x="0" y="6282"/>
                      <a:pt x="3346" y="0"/>
                      <a:pt x="7513" y="0"/>
                    </a:cubicBezTo>
                    <a:cubicBezTo>
                      <a:pt x="14087" y="0"/>
                      <a:pt x="14087" y="0"/>
                      <a:pt x="14087" y="0"/>
                    </a:cubicBezTo>
                    <a:cubicBezTo>
                      <a:pt x="18254" y="0"/>
                      <a:pt x="21600" y="6282"/>
                      <a:pt x="21600" y="14106"/>
                    </a:cubicBezTo>
                    <a:cubicBezTo>
                      <a:pt x="21600" y="20718"/>
                      <a:pt x="21600" y="20718"/>
                      <a:pt x="21600" y="20718"/>
                    </a:cubicBezTo>
                    <a:cubicBezTo>
                      <a:pt x="21600" y="21159"/>
                      <a:pt x="21365" y="21600"/>
                      <a:pt x="21130" y="21600"/>
                    </a:cubicBezTo>
                    <a:moveTo>
                      <a:pt x="939" y="19837"/>
                    </a:moveTo>
                    <a:cubicBezTo>
                      <a:pt x="20661" y="19837"/>
                      <a:pt x="20661" y="19837"/>
                      <a:pt x="20661" y="19837"/>
                    </a:cubicBezTo>
                    <a:cubicBezTo>
                      <a:pt x="20661" y="14106"/>
                      <a:pt x="20661" y="14106"/>
                      <a:pt x="20661" y="14106"/>
                    </a:cubicBezTo>
                    <a:cubicBezTo>
                      <a:pt x="20661" y="7273"/>
                      <a:pt x="17726" y="1763"/>
                      <a:pt x="14087" y="1763"/>
                    </a:cubicBezTo>
                    <a:cubicBezTo>
                      <a:pt x="7513" y="1763"/>
                      <a:pt x="7513" y="1763"/>
                      <a:pt x="7513" y="1763"/>
                    </a:cubicBezTo>
                    <a:cubicBezTo>
                      <a:pt x="3874" y="1763"/>
                      <a:pt x="939" y="7273"/>
                      <a:pt x="939" y="14106"/>
                    </a:cubicBezTo>
                    <a:cubicBezTo>
                      <a:pt x="939" y="19837"/>
                      <a:pt x="939" y="19837"/>
                      <a:pt x="939" y="19837"/>
                    </a:cubicBezTo>
                  </a:path>
                </a:pathLst>
              </a:custGeom>
              <a:solidFill>
                <a:srgbClr val="20508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1" name="Shape 695"/>
              <p:cNvSpPr/>
              <p:nvPr/>
            </p:nvSpPr>
            <p:spPr>
              <a:xfrm>
                <a:off x="695766" y="2335630"/>
                <a:ext cx="603690" cy="3135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62" y="0"/>
                    </a:moveTo>
                    <a:cubicBezTo>
                      <a:pt x="1241" y="240"/>
                      <a:pt x="621" y="480"/>
                      <a:pt x="0" y="720"/>
                    </a:cubicBezTo>
                    <a:cubicBezTo>
                      <a:pt x="0" y="12240"/>
                      <a:pt x="4841" y="21600"/>
                      <a:pt x="10800" y="21600"/>
                    </a:cubicBezTo>
                    <a:cubicBezTo>
                      <a:pt x="16759" y="21600"/>
                      <a:pt x="21600" y="12240"/>
                      <a:pt x="21600" y="720"/>
                    </a:cubicBezTo>
                    <a:cubicBezTo>
                      <a:pt x="20979" y="480"/>
                      <a:pt x="20359" y="240"/>
                      <a:pt x="19738" y="0"/>
                    </a:cubicBezTo>
                    <a:cubicBezTo>
                      <a:pt x="19738" y="720"/>
                      <a:pt x="19738" y="720"/>
                      <a:pt x="19738" y="720"/>
                    </a:cubicBezTo>
                    <a:cubicBezTo>
                      <a:pt x="19738" y="10320"/>
                      <a:pt x="15766" y="18000"/>
                      <a:pt x="10800" y="18000"/>
                    </a:cubicBezTo>
                    <a:cubicBezTo>
                      <a:pt x="5834" y="18000"/>
                      <a:pt x="1862" y="10320"/>
                      <a:pt x="1862" y="720"/>
                    </a:cubicBezTo>
                    <a:cubicBezTo>
                      <a:pt x="1862" y="0"/>
                      <a:pt x="1862" y="0"/>
                      <a:pt x="1862" y="0"/>
                    </a:cubicBezTo>
                  </a:path>
                </a:pathLst>
              </a:custGeom>
              <a:solidFill>
                <a:srgbClr val="D24E5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2" name="Shape 696"/>
              <p:cNvSpPr/>
              <p:nvPr/>
            </p:nvSpPr>
            <p:spPr>
              <a:xfrm>
                <a:off x="695766" y="2309255"/>
                <a:ext cx="603690" cy="380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738" y="0"/>
                    </a:moveTo>
                    <a:cubicBezTo>
                      <a:pt x="19738" y="15709"/>
                      <a:pt x="19738" y="15709"/>
                      <a:pt x="19738" y="15709"/>
                    </a:cubicBezTo>
                    <a:cubicBezTo>
                      <a:pt x="20359" y="17673"/>
                      <a:pt x="20979" y="19636"/>
                      <a:pt x="2160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5891"/>
                      <a:pt x="21600" y="5891"/>
                      <a:pt x="21600" y="5891"/>
                    </a:cubicBezTo>
                    <a:cubicBezTo>
                      <a:pt x="20979" y="3927"/>
                      <a:pt x="20359" y="1964"/>
                      <a:pt x="19738" y="0"/>
                    </a:cubicBezTo>
                    <a:moveTo>
                      <a:pt x="1862" y="0"/>
                    </a:moveTo>
                    <a:cubicBezTo>
                      <a:pt x="1241" y="1964"/>
                      <a:pt x="621" y="3927"/>
                      <a:pt x="0" y="5891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621" y="19636"/>
                      <a:pt x="1241" y="17673"/>
                      <a:pt x="1862" y="15709"/>
                    </a:cubicBezTo>
                    <a:cubicBezTo>
                      <a:pt x="1862" y="0"/>
                      <a:pt x="1862" y="0"/>
                      <a:pt x="1862" y="0"/>
                    </a:cubicBezTo>
                  </a:path>
                </a:pathLst>
              </a:custGeom>
              <a:solidFill>
                <a:srgbClr val="20508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3" name="Shape 697"/>
              <p:cNvSpPr/>
              <p:nvPr/>
            </p:nvSpPr>
            <p:spPr>
              <a:xfrm>
                <a:off x="776356" y="2041112"/>
                <a:ext cx="443975" cy="527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0" y="12505"/>
                      <a:pt x="0" y="12505"/>
                      <a:pt x="0" y="12505"/>
                    </a:cubicBezTo>
                    <a:cubicBezTo>
                      <a:pt x="0" y="17479"/>
                      <a:pt x="4894" y="21600"/>
                      <a:pt x="10800" y="21600"/>
                    </a:cubicBezTo>
                    <a:cubicBezTo>
                      <a:pt x="16706" y="21600"/>
                      <a:pt x="21600" y="17479"/>
                      <a:pt x="21600" y="12505"/>
                    </a:cubicBezTo>
                    <a:cubicBezTo>
                      <a:pt x="21600" y="0"/>
                      <a:pt x="21600" y="0"/>
                      <a:pt x="2160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CA37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4" name="Shape 698"/>
              <p:cNvSpPr/>
              <p:nvPr/>
            </p:nvSpPr>
            <p:spPr>
              <a:xfrm>
                <a:off x="748516" y="2013272"/>
                <a:ext cx="499655" cy="5831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00" y="21600"/>
                      <a:pt x="0" y="17486"/>
                      <a:pt x="0" y="12343"/>
                    </a:cubicBezTo>
                    <a:cubicBezTo>
                      <a:pt x="0" y="1029"/>
                      <a:pt x="0" y="1029"/>
                      <a:pt x="0" y="1029"/>
                    </a:cubicBezTo>
                    <a:cubicBezTo>
                      <a:pt x="0" y="514"/>
                      <a:pt x="600" y="0"/>
                      <a:pt x="1200" y="0"/>
                    </a:cubicBezTo>
                    <a:cubicBezTo>
                      <a:pt x="20400" y="0"/>
                      <a:pt x="20400" y="0"/>
                      <a:pt x="20400" y="0"/>
                    </a:cubicBezTo>
                    <a:cubicBezTo>
                      <a:pt x="21000" y="0"/>
                      <a:pt x="21600" y="514"/>
                      <a:pt x="21600" y="1029"/>
                    </a:cubicBezTo>
                    <a:cubicBezTo>
                      <a:pt x="21600" y="12343"/>
                      <a:pt x="21600" y="12343"/>
                      <a:pt x="21600" y="12343"/>
                    </a:cubicBezTo>
                    <a:cubicBezTo>
                      <a:pt x="21600" y="17486"/>
                      <a:pt x="16800" y="21600"/>
                      <a:pt x="10800" y="21600"/>
                    </a:cubicBezTo>
                    <a:moveTo>
                      <a:pt x="2400" y="2057"/>
                    </a:moveTo>
                    <a:cubicBezTo>
                      <a:pt x="2400" y="12343"/>
                      <a:pt x="2400" y="12343"/>
                      <a:pt x="2400" y="12343"/>
                    </a:cubicBezTo>
                    <a:cubicBezTo>
                      <a:pt x="2400" y="16329"/>
                      <a:pt x="6150" y="19543"/>
                      <a:pt x="10800" y="19543"/>
                    </a:cubicBezTo>
                    <a:cubicBezTo>
                      <a:pt x="15450" y="19543"/>
                      <a:pt x="19200" y="16329"/>
                      <a:pt x="19200" y="12343"/>
                    </a:cubicBezTo>
                    <a:cubicBezTo>
                      <a:pt x="19200" y="2057"/>
                      <a:pt x="19200" y="2057"/>
                      <a:pt x="19200" y="2057"/>
                    </a:cubicBezTo>
                    <a:cubicBezTo>
                      <a:pt x="2400" y="2057"/>
                      <a:pt x="2400" y="2057"/>
                      <a:pt x="2400" y="2057"/>
                    </a:cubicBezTo>
                  </a:path>
                </a:pathLst>
              </a:custGeom>
              <a:solidFill>
                <a:srgbClr val="20508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5" name="Shape 699"/>
              <p:cNvSpPr/>
              <p:nvPr/>
            </p:nvSpPr>
            <p:spPr>
              <a:xfrm>
                <a:off x="804196" y="2269693"/>
                <a:ext cx="388295" cy="60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8129" y="6353"/>
                      <a:pt x="14464" y="10165"/>
                      <a:pt x="10800" y="10165"/>
                    </a:cubicBezTo>
                    <a:cubicBezTo>
                      <a:pt x="10414" y="10165"/>
                      <a:pt x="10221" y="10165"/>
                      <a:pt x="10029" y="10165"/>
                    </a:cubicBezTo>
                    <a:cubicBezTo>
                      <a:pt x="6557" y="8894"/>
                      <a:pt x="3279" y="6353"/>
                      <a:pt x="0" y="0"/>
                    </a:cubicBezTo>
                    <a:cubicBezTo>
                      <a:pt x="0" y="11435"/>
                      <a:pt x="0" y="11435"/>
                      <a:pt x="0" y="11435"/>
                    </a:cubicBezTo>
                    <a:cubicBezTo>
                      <a:pt x="3279" y="17788"/>
                      <a:pt x="6557" y="21600"/>
                      <a:pt x="10221" y="21600"/>
                    </a:cubicBezTo>
                    <a:cubicBezTo>
                      <a:pt x="10414" y="21600"/>
                      <a:pt x="10607" y="21600"/>
                      <a:pt x="10800" y="21600"/>
                    </a:cubicBezTo>
                    <a:cubicBezTo>
                      <a:pt x="14464" y="21600"/>
                      <a:pt x="18129" y="17788"/>
                      <a:pt x="21600" y="11435"/>
                    </a:cubicBezTo>
                    <a:cubicBezTo>
                      <a:pt x="21600" y="0"/>
                      <a:pt x="21600" y="0"/>
                      <a:pt x="21600" y="0"/>
                    </a:cubicBezTo>
                  </a:path>
                </a:pathLst>
              </a:custGeom>
              <a:solidFill>
                <a:srgbClr val="B6927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6" name="Shape 700"/>
              <p:cNvSpPr/>
              <p:nvPr/>
            </p:nvSpPr>
            <p:spPr>
              <a:xfrm>
                <a:off x="776356" y="2259436"/>
                <a:ext cx="443975" cy="42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0" y="16200"/>
                      <a:pt x="0" y="16200"/>
                      <a:pt x="0" y="16200"/>
                    </a:cubicBezTo>
                    <a:cubicBezTo>
                      <a:pt x="506" y="18000"/>
                      <a:pt x="844" y="19800"/>
                      <a:pt x="1350" y="21600"/>
                    </a:cubicBezTo>
                    <a:cubicBezTo>
                      <a:pt x="1350" y="5400"/>
                      <a:pt x="1350" y="5400"/>
                      <a:pt x="1350" y="5400"/>
                    </a:cubicBezTo>
                    <a:cubicBezTo>
                      <a:pt x="844" y="3600"/>
                      <a:pt x="506" y="1800"/>
                      <a:pt x="0" y="0"/>
                    </a:cubicBezTo>
                    <a:moveTo>
                      <a:pt x="21600" y="0"/>
                    </a:moveTo>
                    <a:cubicBezTo>
                      <a:pt x="21094" y="1800"/>
                      <a:pt x="20756" y="3600"/>
                      <a:pt x="20250" y="5400"/>
                    </a:cubicBezTo>
                    <a:cubicBezTo>
                      <a:pt x="20250" y="21600"/>
                      <a:pt x="20250" y="21600"/>
                      <a:pt x="20250" y="21600"/>
                    </a:cubicBezTo>
                    <a:cubicBezTo>
                      <a:pt x="20756" y="19800"/>
                      <a:pt x="21094" y="18000"/>
                      <a:pt x="21600" y="16200"/>
                    </a:cubicBezTo>
                    <a:cubicBezTo>
                      <a:pt x="21600" y="0"/>
                      <a:pt x="21600" y="0"/>
                      <a:pt x="21600" y="0"/>
                    </a:cubicBezTo>
                  </a:path>
                </a:pathLst>
              </a:custGeom>
              <a:solidFill>
                <a:srgbClr val="20508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7" name="Shape 701"/>
              <p:cNvSpPr/>
              <p:nvPr/>
            </p:nvSpPr>
            <p:spPr>
              <a:xfrm>
                <a:off x="1192490" y="2748834"/>
                <a:ext cx="235909" cy="55681"/>
              </a:xfrm>
              <a:prstGeom prst="rect">
                <a:avLst/>
              </a:prstGeom>
              <a:solidFill>
                <a:srgbClr val="D24E5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8" name="Shape 702"/>
              <p:cNvSpPr/>
              <p:nvPr/>
            </p:nvSpPr>
            <p:spPr>
              <a:xfrm>
                <a:off x="27568" y="28598"/>
                <a:ext cx="1761285" cy="12725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55" h="19602" extrusionOk="0">
                    <a:moveTo>
                      <a:pt x="16288" y="5754"/>
                    </a:moveTo>
                    <a:cubicBezTo>
                      <a:pt x="15669" y="6129"/>
                      <a:pt x="15669" y="6129"/>
                      <a:pt x="15669" y="6129"/>
                    </a:cubicBezTo>
                    <a:cubicBezTo>
                      <a:pt x="15669" y="-1784"/>
                      <a:pt x="1131" y="-1998"/>
                      <a:pt x="140" y="5273"/>
                    </a:cubicBezTo>
                    <a:cubicBezTo>
                      <a:pt x="-645" y="10727"/>
                      <a:pt x="2122" y="11850"/>
                      <a:pt x="2122" y="11850"/>
                    </a:cubicBezTo>
                    <a:cubicBezTo>
                      <a:pt x="2122" y="19602"/>
                      <a:pt x="2122" y="19602"/>
                      <a:pt x="2122" y="19602"/>
                    </a:cubicBezTo>
                    <a:cubicBezTo>
                      <a:pt x="20955" y="19602"/>
                      <a:pt x="20955" y="19602"/>
                      <a:pt x="20955" y="19602"/>
                    </a:cubicBezTo>
                    <a:cubicBezTo>
                      <a:pt x="20955" y="9657"/>
                      <a:pt x="20955" y="9657"/>
                      <a:pt x="20955" y="9657"/>
                    </a:cubicBezTo>
                    <a:cubicBezTo>
                      <a:pt x="20955" y="6556"/>
                      <a:pt x="18477" y="4525"/>
                      <a:pt x="16288" y="5754"/>
                    </a:cubicBezTo>
                  </a:path>
                </a:pathLst>
              </a:custGeom>
              <a:solidFill>
                <a:srgbClr val="3572B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9" name="Shape 703"/>
              <p:cNvSpPr/>
              <p:nvPr/>
            </p:nvSpPr>
            <p:spPr>
              <a:xfrm>
                <a:off x="-1" y="0"/>
                <a:ext cx="1816695" cy="13289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87" h="21600" extrusionOk="0">
                    <a:moveTo>
                      <a:pt x="20765" y="21600"/>
                    </a:moveTo>
                    <a:cubicBezTo>
                      <a:pt x="2388" y="21600"/>
                      <a:pt x="2388" y="21600"/>
                      <a:pt x="2388" y="21600"/>
                    </a:cubicBezTo>
                    <a:cubicBezTo>
                      <a:pt x="2187" y="21600"/>
                      <a:pt x="2066" y="21374"/>
                      <a:pt x="2066" y="21149"/>
                    </a:cubicBezTo>
                    <a:cubicBezTo>
                      <a:pt x="2066" y="13253"/>
                      <a:pt x="2066" y="13253"/>
                      <a:pt x="2066" y="13253"/>
                    </a:cubicBezTo>
                    <a:cubicBezTo>
                      <a:pt x="1381" y="12802"/>
                      <a:pt x="-513" y="10997"/>
                      <a:pt x="132" y="5922"/>
                    </a:cubicBezTo>
                    <a:cubicBezTo>
                      <a:pt x="656" y="1861"/>
                      <a:pt x="4444" y="0"/>
                      <a:pt x="7990" y="0"/>
                    </a:cubicBezTo>
                    <a:cubicBezTo>
                      <a:pt x="11617" y="0"/>
                      <a:pt x="15526" y="1974"/>
                      <a:pt x="15888" y="6260"/>
                    </a:cubicBezTo>
                    <a:cubicBezTo>
                      <a:pt x="16090" y="6091"/>
                      <a:pt x="16090" y="6091"/>
                      <a:pt x="16090" y="6091"/>
                    </a:cubicBezTo>
                    <a:cubicBezTo>
                      <a:pt x="16574" y="5809"/>
                      <a:pt x="17017" y="5696"/>
                      <a:pt x="17541" y="5696"/>
                    </a:cubicBezTo>
                    <a:cubicBezTo>
                      <a:pt x="19475" y="5696"/>
                      <a:pt x="21087" y="7896"/>
                      <a:pt x="21087" y="10659"/>
                    </a:cubicBezTo>
                    <a:cubicBezTo>
                      <a:pt x="21087" y="21149"/>
                      <a:pt x="21087" y="21149"/>
                      <a:pt x="21087" y="21149"/>
                    </a:cubicBezTo>
                    <a:cubicBezTo>
                      <a:pt x="21087" y="21374"/>
                      <a:pt x="20926" y="21600"/>
                      <a:pt x="20765" y="21600"/>
                    </a:cubicBezTo>
                    <a:moveTo>
                      <a:pt x="2711" y="20698"/>
                    </a:moveTo>
                    <a:cubicBezTo>
                      <a:pt x="20442" y="20698"/>
                      <a:pt x="20442" y="20698"/>
                      <a:pt x="20442" y="20698"/>
                    </a:cubicBezTo>
                    <a:cubicBezTo>
                      <a:pt x="20442" y="10659"/>
                      <a:pt x="20442" y="10659"/>
                      <a:pt x="20442" y="10659"/>
                    </a:cubicBezTo>
                    <a:cubicBezTo>
                      <a:pt x="20442" y="8403"/>
                      <a:pt x="19112" y="6598"/>
                      <a:pt x="17541" y="6598"/>
                    </a:cubicBezTo>
                    <a:cubicBezTo>
                      <a:pt x="17138" y="6598"/>
                      <a:pt x="16735" y="6711"/>
                      <a:pt x="16372" y="6937"/>
                    </a:cubicBezTo>
                    <a:cubicBezTo>
                      <a:pt x="15727" y="7332"/>
                      <a:pt x="15727" y="7332"/>
                      <a:pt x="15727" y="7332"/>
                    </a:cubicBezTo>
                    <a:cubicBezTo>
                      <a:pt x="15606" y="7388"/>
                      <a:pt x="15486" y="7388"/>
                      <a:pt x="15405" y="7275"/>
                    </a:cubicBezTo>
                    <a:cubicBezTo>
                      <a:pt x="15324" y="7219"/>
                      <a:pt x="15284" y="7050"/>
                      <a:pt x="15284" y="6937"/>
                    </a:cubicBezTo>
                    <a:cubicBezTo>
                      <a:pt x="15284" y="2763"/>
                      <a:pt x="11496" y="902"/>
                      <a:pt x="7990" y="902"/>
                    </a:cubicBezTo>
                    <a:cubicBezTo>
                      <a:pt x="4806" y="902"/>
                      <a:pt x="1220" y="2538"/>
                      <a:pt x="736" y="6091"/>
                    </a:cubicBezTo>
                    <a:cubicBezTo>
                      <a:pt x="91" y="11392"/>
                      <a:pt x="2429" y="12520"/>
                      <a:pt x="2469" y="12520"/>
                    </a:cubicBezTo>
                    <a:cubicBezTo>
                      <a:pt x="2590" y="12633"/>
                      <a:pt x="2711" y="12802"/>
                      <a:pt x="2711" y="12971"/>
                    </a:cubicBezTo>
                    <a:cubicBezTo>
                      <a:pt x="2711" y="20698"/>
                      <a:pt x="2711" y="20698"/>
                      <a:pt x="2711" y="20698"/>
                    </a:cubicBezTo>
                  </a:path>
                </a:pathLst>
              </a:custGeom>
              <a:solidFill>
                <a:srgbClr val="20508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30" name="Shape 704"/>
              <p:cNvSpPr/>
              <p:nvPr/>
            </p:nvSpPr>
            <p:spPr>
              <a:xfrm>
                <a:off x="27568" y="28598"/>
                <a:ext cx="1761285" cy="12725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55" h="19602" extrusionOk="0">
                    <a:moveTo>
                      <a:pt x="16288" y="5754"/>
                    </a:moveTo>
                    <a:cubicBezTo>
                      <a:pt x="15669" y="6129"/>
                      <a:pt x="15669" y="6129"/>
                      <a:pt x="15669" y="6129"/>
                    </a:cubicBezTo>
                    <a:cubicBezTo>
                      <a:pt x="15669" y="-1784"/>
                      <a:pt x="1131" y="-1998"/>
                      <a:pt x="140" y="5273"/>
                    </a:cubicBezTo>
                    <a:cubicBezTo>
                      <a:pt x="-645" y="10727"/>
                      <a:pt x="2122" y="11850"/>
                      <a:pt x="2122" y="11850"/>
                    </a:cubicBezTo>
                    <a:cubicBezTo>
                      <a:pt x="2122" y="19602"/>
                      <a:pt x="2122" y="19602"/>
                      <a:pt x="2122" y="19602"/>
                    </a:cubicBezTo>
                    <a:cubicBezTo>
                      <a:pt x="20955" y="19602"/>
                      <a:pt x="20955" y="19602"/>
                      <a:pt x="20955" y="19602"/>
                    </a:cubicBezTo>
                    <a:cubicBezTo>
                      <a:pt x="20955" y="9657"/>
                      <a:pt x="20955" y="9657"/>
                      <a:pt x="20955" y="9657"/>
                    </a:cubicBezTo>
                    <a:cubicBezTo>
                      <a:pt x="20955" y="6556"/>
                      <a:pt x="18477" y="4525"/>
                      <a:pt x="16288" y="5754"/>
                    </a:cubicBezTo>
                  </a:path>
                </a:pathLst>
              </a:custGeom>
              <a:solidFill>
                <a:srgbClr val="3572B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31" name="Shape 705"/>
              <p:cNvSpPr/>
              <p:nvPr/>
            </p:nvSpPr>
            <p:spPr>
              <a:xfrm>
                <a:off x="-1" y="0"/>
                <a:ext cx="1816695" cy="13289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87" h="21600" extrusionOk="0">
                    <a:moveTo>
                      <a:pt x="20765" y="21600"/>
                    </a:moveTo>
                    <a:cubicBezTo>
                      <a:pt x="2388" y="21600"/>
                      <a:pt x="2388" y="21600"/>
                      <a:pt x="2388" y="21600"/>
                    </a:cubicBezTo>
                    <a:cubicBezTo>
                      <a:pt x="2187" y="21600"/>
                      <a:pt x="2066" y="21374"/>
                      <a:pt x="2066" y="21149"/>
                    </a:cubicBezTo>
                    <a:cubicBezTo>
                      <a:pt x="2066" y="13253"/>
                      <a:pt x="2066" y="13253"/>
                      <a:pt x="2066" y="13253"/>
                    </a:cubicBezTo>
                    <a:cubicBezTo>
                      <a:pt x="1381" y="12802"/>
                      <a:pt x="-513" y="10997"/>
                      <a:pt x="132" y="5922"/>
                    </a:cubicBezTo>
                    <a:cubicBezTo>
                      <a:pt x="656" y="1861"/>
                      <a:pt x="4444" y="0"/>
                      <a:pt x="7990" y="0"/>
                    </a:cubicBezTo>
                    <a:cubicBezTo>
                      <a:pt x="11617" y="0"/>
                      <a:pt x="15526" y="1974"/>
                      <a:pt x="15888" y="6260"/>
                    </a:cubicBezTo>
                    <a:cubicBezTo>
                      <a:pt x="16090" y="6091"/>
                      <a:pt x="16090" y="6091"/>
                      <a:pt x="16090" y="6091"/>
                    </a:cubicBezTo>
                    <a:cubicBezTo>
                      <a:pt x="16574" y="5809"/>
                      <a:pt x="17017" y="5696"/>
                      <a:pt x="17541" y="5696"/>
                    </a:cubicBezTo>
                    <a:cubicBezTo>
                      <a:pt x="19475" y="5696"/>
                      <a:pt x="21087" y="7896"/>
                      <a:pt x="21087" y="10659"/>
                    </a:cubicBezTo>
                    <a:cubicBezTo>
                      <a:pt x="21087" y="21149"/>
                      <a:pt x="21087" y="21149"/>
                      <a:pt x="21087" y="21149"/>
                    </a:cubicBezTo>
                    <a:cubicBezTo>
                      <a:pt x="21087" y="21374"/>
                      <a:pt x="20926" y="21600"/>
                      <a:pt x="20765" y="21600"/>
                    </a:cubicBezTo>
                    <a:moveTo>
                      <a:pt x="2711" y="20698"/>
                    </a:moveTo>
                    <a:cubicBezTo>
                      <a:pt x="20442" y="20698"/>
                      <a:pt x="20442" y="20698"/>
                      <a:pt x="20442" y="20698"/>
                    </a:cubicBezTo>
                    <a:cubicBezTo>
                      <a:pt x="20442" y="10659"/>
                      <a:pt x="20442" y="10659"/>
                      <a:pt x="20442" y="10659"/>
                    </a:cubicBezTo>
                    <a:cubicBezTo>
                      <a:pt x="20442" y="8403"/>
                      <a:pt x="19112" y="6598"/>
                      <a:pt x="17541" y="6598"/>
                    </a:cubicBezTo>
                    <a:cubicBezTo>
                      <a:pt x="17138" y="6598"/>
                      <a:pt x="16735" y="6711"/>
                      <a:pt x="16372" y="6937"/>
                    </a:cubicBezTo>
                    <a:cubicBezTo>
                      <a:pt x="15727" y="7332"/>
                      <a:pt x="15727" y="7332"/>
                      <a:pt x="15727" y="7332"/>
                    </a:cubicBezTo>
                    <a:cubicBezTo>
                      <a:pt x="15606" y="7388"/>
                      <a:pt x="15486" y="7388"/>
                      <a:pt x="15405" y="7275"/>
                    </a:cubicBezTo>
                    <a:cubicBezTo>
                      <a:pt x="15324" y="7219"/>
                      <a:pt x="15284" y="7050"/>
                      <a:pt x="15284" y="6937"/>
                    </a:cubicBezTo>
                    <a:cubicBezTo>
                      <a:pt x="15284" y="2763"/>
                      <a:pt x="11496" y="902"/>
                      <a:pt x="7990" y="902"/>
                    </a:cubicBezTo>
                    <a:cubicBezTo>
                      <a:pt x="4806" y="902"/>
                      <a:pt x="1220" y="2538"/>
                      <a:pt x="736" y="6091"/>
                    </a:cubicBezTo>
                    <a:cubicBezTo>
                      <a:pt x="91" y="11392"/>
                      <a:pt x="2429" y="12520"/>
                      <a:pt x="2469" y="12520"/>
                    </a:cubicBezTo>
                    <a:cubicBezTo>
                      <a:pt x="2590" y="12633"/>
                      <a:pt x="2711" y="12802"/>
                      <a:pt x="2711" y="12971"/>
                    </a:cubicBezTo>
                    <a:cubicBezTo>
                      <a:pt x="2711" y="20698"/>
                      <a:pt x="2711" y="20698"/>
                      <a:pt x="2711" y="20698"/>
                    </a:cubicBezTo>
                  </a:path>
                </a:pathLst>
              </a:custGeom>
              <a:solidFill>
                <a:srgbClr val="20508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32" name="Shape 706"/>
              <p:cNvSpPr/>
              <p:nvPr/>
            </p:nvSpPr>
            <p:spPr>
              <a:xfrm>
                <a:off x="77425" y="55680"/>
                <a:ext cx="1232287" cy="3223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09" y="0"/>
                    </a:moveTo>
                    <a:cubicBezTo>
                      <a:pt x="6267" y="0"/>
                      <a:pt x="1339" y="5574"/>
                      <a:pt x="0" y="18116"/>
                    </a:cubicBezTo>
                    <a:cubicBezTo>
                      <a:pt x="2799" y="7665"/>
                      <a:pt x="6754" y="2555"/>
                      <a:pt x="10587" y="2555"/>
                    </a:cubicBezTo>
                    <a:cubicBezTo>
                      <a:pt x="14968" y="2555"/>
                      <a:pt x="19227" y="9058"/>
                      <a:pt x="21600" y="21600"/>
                    </a:cubicBezTo>
                    <a:cubicBezTo>
                      <a:pt x="20931" y="6735"/>
                      <a:pt x="15637" y="0"/>
                      <a:pt x="10709" y="0"/>
                    </a:cubicBezTo>
                  </a:path>
                </a:pathLst>
              </a:custGeom>
              <a:solidFill>
                <a:srgbClr val="4B97C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33" name="Shape 707"/>
              <p:cNvSpPr/>
              <p:nvPr/>
            </p:nvSpPr>
            <p:spPr>
              <a:xfrm>
                <a:off x="-1" y="0"/>
                <a:ext cx="1816695" cy="13289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87" h="21600" extrusionOk="0">
                    <a:moveTo>
                      <a:pt x="20765" y="21600"/>
                    </a:moveTo>
                    <a:cubicBezTo>
                      <a:pt x="2388" y="21600"/>
                      <a:pt x="2388" y="21600"/>
                      <a:pt x="2388" y="21600"/>
                    </a:cubicBezTo>
                    <a:cubicBezTo>
                      <a:pt x="2187" y="21600"/>
                      <a:pt x="2066" y="21374"/>
                      <a:pt x="2066" y="21149"/>
                    </a:cubicBezTo>
                    <a:cubicBezTo>
                      <a:pt x="2066" y="13253"/>
                      <a:pt x="2066" y="13253"/>
                      <a:pt x="2066" y="13253"/>
                    </a:cubicBezTo>
                    <a:cubicBezTo>
                      <a:pt x="1381" y="12802"/>
                      <a:pt x="-513" y="10997"/>
                      <a:pt x="132" y="5922"/>
                    </a:cubicBezTo>
                    <a:cubicBezTo>
                      <a:pt x="656" y="1861"/>
                      <a:pt x="4444" y="0"/>
                      <a:pt x="7990" y="0"/>
                    </a:cubicBezTo>
                    <a:cubicBezTo>
                      <a:pt x="11617" y="0"/>
                      <a:pt x="15526" y="1974"/>
                      <a:pt x="15888" y="6260"/>
                    </a:cubicBezTo>
                    <a:cubicBezTo>
                      <a:pt x="16090" y="6091"/>
                      <a:pt x="16090" y="6091"/>
                      <a:pt x="16090" y="6091"/>
                    </a:cubicBezTo>
                    <a:cubicBezTo>
                      <a:pt x="16574" y="5809"/>
                      <a:pt x="17017" y="5696"/>
                      <a:pt x="17541" y="5696"/>
                    </a:cubicBezTo>
                    <a:cubicBezTo>
                      <a:pt x="19475" y="5696"/>
                      <a:pt x="21087" y="7896"/>
                      <a:pt x="21087" y="10659"/>
                    </a:cubicBezTo>
                    <a:cubicBezTo>
                      <a:pt x="21087" y="21149"/>
                      <a:pt x="21087" y="21149"/>
                      <a:pt x="21087" y="21149"/>
                    </a:cubicBezTo>
                    <a:cubicBezTo>
                      <a:pt x="21087" y="21374"/>
                      <a:pt x="20926" y="21600"/>
                      <a:pt x="20765" y="21600"/>
                    </a:cubicBezTo>
                    <a:moveTo>
                      <a:pt x="2711" y="20698"/>
                    </a:moveTo>
                    <a:cubicBezTo>
                      <a:pt x="20442" y="20698"/>
                      <a:pt x="20442" y="20698"/>
                      <a:pt x="20442" y="20698"/>
                    </a:cubicBezTo>
                    <a:cubicBezTo>
                      <a:pt x="20442" y="10659"/>
                      <a:pt x="20442" y="10659"/>
                      <a:pt x="20442" y="10659"/>
                    </a:cubicBezTo>
                    <a:cubicBezTo>
                      <a:pt x="20442" y="8403"/>
                      <a:pt x="19112" y="6598"/>
                      <a:pt x="17541" y="6598"/>
                    </a:cubicBezTo>
                    <a:cubicBezTo>
                      <a:pt x="17138" y="6598"/>
                      <a:pt x="16735" y="6711"/>
                      <a:pt x="16372" y="6937"/>
                    </a:cubicBezTo>
                    <a:cubicBezTo>
                      <a:pt x="15727" y="7332"/>
                      <a:pt x="15727" y="7332"/>
                      <a:pt x="15727" y="7332"/>
                    </a:cubicBezTo>
                    <a:cubicBezTo>
                      <a:pt x="15606" y="7388"/>
                      <a:pt x="15486" y="7388"/>
                      <a:pt x="15405" y="7275"/>
                    </a:cubicBezTo>
                    <a:cubicBezTo>
                      <a:pt x="15324" y="7219"/>
                      <a:pt x="15284" y="7050"/>
                      <a:pt x="15284" y="6937"/>
                    </a:cubicBezTo>
                    <a:cubicBezTo>
                      <a:pt x="15284" y="2763"/>
                      <a:pt x="11496" y="902"/>
                      <a:pt x="7990" y="902"/>
                    </a:cubicBezTo>
                    <a:cubicBezTo>
                      <a:pt x="4806" y="902"/>
                      <a:pt x="1220" y="2538"/>
                      <a:pt x="736" y="6091"/>
                    </a:cubicBezTo>
                    <a:cubicBezTo>
                      <a:pt x="91" y="11392"/>
                      <a:pt x="2429" y="12520"/>
                      <a:pt x="2469" y="12520"/>
                    </a:cubicBezTo>
                    <a:cubicBezTo>
                      <a:pt x="2590" y="12633"/>
                      <a:pt x="2711" y="12802"/>
                      <a:pt x="2711" y="12971"/>
                    </a:cubicBezTo>
                    <a:cubicBezTo>
                      <a:pt x="2711" y="20698"/>
                      <a:pt x="2711" y="20698"/>
                      <a:pt x="2711" y="20698"/>
                    </a:cubicBezTo>
                  </a:path>
                </a:pathLst>
              </a:custGeom>
              <a:solidFill>
                <a:srgbClr val="20508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34" name="Shape 708"/>
              <p:cNvSpPr/>
              <p:nvPr/>
            </p:nvSpPr>
            <p:spPr>
              <a:xfrm>
                <a:off x="59842" y="545078"/>
                <a:ext cx="1702637" cy="729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264" y="5451"/>
                      <a:pt x="1940" y="6686"/>
                      <a:pt x="1940" y="6686"/>
                    </a:cubicBezTo>
                    <a:cubicBezTo>
                      <a:pt x="2072" y="6891"/>
                      <a:pt x="2204" y="7200"/>
                      <a:pt x="2204" y="7509"/>
                    </a:cubicBezTo>
                    <a:cubicBezTo>
                      <a:pt x="2204" y="21600"/>
                      <a:pt x="2204" y="21600"/>
                      <a:pt x="2204" y="21600"/>
                    </a:cubicBezTo>
                    <a:cubicBezTo>
                      <a:pt x="2733" y="21600"/>
                      <a:pt x="2733" y="21600"/>
                      <a:pt x="2733" y="21600"/>
                    </a:cubicBezTo>
                    <a:cubicBezTo>
                      <a:pt x="2733" y="9874"/>
                      <a:pt x="2733" y="9874"/>
                      <a:pt x="2733" y="9874"/>
                    </a:cubicBezTo>
                    <a:cubicBezTo>
                      <a:pt x="2733" y="7611"/>
                      <a:pt x="3482" y="5760"/>
                      <a:pt x="4452" y="5760"/>
                    </a:cubicBezTo>
                    <a:cubicBezTo>
                      <a:pt x="4673" y="5760"/>
                      <a:pt x="4849" y="5863"/>
                      <a:pt x="5069" y="5966"/>
                    </a:cubicBezTo>
                    <a:cubicBezTo>
                      <a:pt x="6436" y="7097"/>
                      <a:pt x="8772" y="8537"/>
                      <a:pt x="11902" y="8537"/>
                    </a:cubicBezTo>
                    <a:cubicBezTo>
                      <a:pt x="14988" y="8537"/>
                      <a:pt x="17324" y="7097"/>
                      <a:pt x="18691" y="5966"/>
                    </a:cubicBezTo>
                    <a:cubicBezTo>
                      <a:pt x="18911" y="5863"/>
                      <a:pt x="19087" y="5760"/>
                      <a:pt x="19308" y="5760"/>
                    </a:cubicBezTo>
                    <a:cubicBezTo>
                      <a:pt x="20278" y="5760"/>
                      <a:pt x="21071" y="7611"/>
                      <a:pt x="21071" y="9874"/>
                    </a:cubicBezTo>
                    <a:cubicBezTo>
                      <a:pt x="21071" y="21600"/>
                      <a:pt x="21071" y="21600"/>
                      <a:pt x="21071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3291"/>
                      <a:pt x="21600" y="3291"/>
                      <a:pt x="21600" y="3291"/>
                    </a:cubicBezTo>
                    <a:cubicBezTo>
                      <a:pt x="21600" y="2983"/>
                      <a:pt x="21556" y="2674"/>
                      <a:pt x="21556" y="2366"/>
                    </a:cubicBezTo>
                    <a:cubicBezTo>
                      <a:pt x="18602" y="3806"/>
                      <a:pt x="15076" y="5143"/>
                      <a:pt x="11902" y="5143"/>
                    </a:cubicBezTo>
                    <a:cubicBezTo>
                      <a:pt x="6921" y="5143"/>
                      <a:pt x="2469" y="2057"/>
                      <a:pt x="0" y="0"/>
                    </a:cubicBezTo>
                  </a:path>
                </a:pathLst>
              </a:custGeom>
              <a:solidFill>
                <a:srgbClr val="2D649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35" name="Shape 709"/>
              <p:cNvSpPr/>
              <p:nvPr/>
            </p:nvSpPr>
            <p:spPr>
              <a:xfrm>
                <a:off x="29071" y="534821"/>
                <a:ext cx="1759783" cy="7663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57" y="2346"/>
                    </a:moveTo>
                    <a:cubicBezTo>
                      <a:pt x="21430" y="2443"/>
                      <a:pt x="21344" y="2443"/>
                      <a:pt x="21217" y="2541"/>
                    </a:cubicBezTo>
                    <a:cubicBezTo>
                      <a:pt x="21217" y="2834"/>
                      <a:pt x="21259" y="3128"/>
                      <a:pt x="21259" y="3421"/>
                    </a:cubicBezTo>
                    <a:cubicBezTo>
                      <a:pt x="21259" y="20818"/>
                      <a:pt x="21259" y="20818"/>
                      <a:pt x="21259" y="20818"/>
                    </a:cubicBezTo>
                    <a:cubicBezTo>
                      <a:pt x="20748" y="20818"/>
                      <a:pt x="20748" y="20818"/>
                      <a:pt x="20748" y="20818"/>
                    </a:cubicBezTo>
                    <a:cubicBezTo>
                      <a:pt x="20748" y="21600"/>
                      <a:pt x="20748" y="21600"/>
                      <a:pt x="20748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3421"/>
                      <a:pt x="21600" y="3421"/>
                      <a:pt x="21600" y="3421"/>
                    </a:cubicBezTo>
                    <a:cubicBezTo>
                      <a:pt x="21600" y="3030"/>
                      <a:pt x="21557" y="2737"/>
                      <a:pt x="21557" y="2346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56" y="6060"/>
                      <a:pt x="2173" y="7428"/>
                      <a:pt x="2173" y="7428"/>
                    </a:cubicBezTo>
                    <a:cubicBezTo>
                      <a:pt x="2173" y="21600"/>
                      <a:pt x="2173" y="21600"/>
                      <a:pt x="2173" y="21600"/>
                    </a:cubicBezTo>
                    <a:cubicBezTo>
                      <a:pt x="3025" y="21600"/>
                      <a:pt x="3025" y="21600"/>
                      <a:pt x="3025" y="21600"/>
                    </a:cubicBezTo>
                    <a:cubicBezTo>
                      <a:pt x="3025" y="20818"/>
                      <a:pt x="3025" y="20818"/>
                      <a:pt x="3025" y="20818"/>
                    </a:cubicBezTo>
                    <a:cubicBezTo>
                      <a:pt x="2514" y="20818"/>
                      <a:pt x="2514" y="20818"/>
                      <a:pt x="2514" y="20818"/>
                    </a:cubicBezTo>
                    <a:cubicBezTo>
                      <a:pt x="2514" y="7428"/>
                      <a:pt x="2514" y="7428"/>
                      <a:pt x="2514" y="7428"/>
                    </a:cubicBezTo>
                    <a:cubicBezTo>
                      <a:pt x="2514" y="7135"/>
                      <a:pt x="2386" y="6842"/>
                      <a:pt x="2258" y="6646"/>
                    </a:cubicBezTo>
                    <a:cubicBezTo>
                      <a:pt x="2258" y="6646"/>
                      <a:pt x="639" y="5473"/>
                      <a:pt x="383" y="293"/>
                    </a:cubicBezTo>
                    <a:cubicBezTo>
                      <a:pt x="256" y="195"/>
                      <a:pt x="128" y="98"/>
                      <a:pt x="0" y="0"/>
                    </a:cubicBezTo>
                  </a:path>
                </a:pathLst>
              </a:custGeom>
              <a:solidFill>
                <a:srgbClr val="20508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36" name="Shape 710"/>
              <p:cNvSpPr/>
              <p:nvPr/>
            </p:nvSpPr>
            <p:spPr>
              <a:xfrm>
                <a:off x="303075" y="766338"/>
                <a:ext cx="1389071" cy="15043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261" extrusionOk="0">
                    <a:moveTo>
                      <a:pt x="0" y="1575"/>
                    </a:moveTo>
                    <a:cubicBezTo>
                      <a:pt x="0" y="11246"/>
                      <a:pt x="0" y="11246"/>
                      <a:pt x="0" y="11246"/>
                    </a:cubicBezTo>
                    <a:cubicBezTo>
                      <a:pt x="0" y="16646"/>
                      <a:pt x="4644" y="21163"/>
                      <a:pt x="10584" y="21261"/>
                    </a:cubicBezTo>
                    <a:cubicBezTo>
                      <a:pt x="16632" y="21310"/>
                      <a:pt x="21600" y="16892"/>
                      <a:pt x="21600" y="11443"/>
                    </a:cubicBezTo>
                    <a:cubicBezTo>
                      <a:pt x="21600" y="1575"/>
                      <a:pt x="21600" y="1575"/>
                      <a:pt x="21600" y="1575"/>
                    </a:cubicBezTo>
                    <a:cubicBezTo>
                      <a:pt x="21600" y="495"/>
                      <a:pt x="20412" y="-290"/>
                      <a:pt x="19278" y="103"/>
                    </a:cubicBezTo>
                    <a:cubicBezTo>
                      <a:pt x="17442" y="643"/>
                      <a:pt x="14580" y="1330"/>
                      <a:pt x="10800" y="1330"/>
                    </a:cubicBezTo>
                    <a:cubicBezTo>
                      <a:pt x="6966" y="1330"/>
                      <a:pt x="4104" y="643"/>
                      <a:pt x="2268" y="103"/>
                    </a:cubicBezTo>
                    <a:cubicBezTo>
                      <a:pt x="1134" y="-290"/>
                      <a:pt x="0" y="495"/>
                      <a:pt x="0" y="1575"/>
                    </a:cubicBezTo>
                  </a:path>
                </a:pathLst>
              </a:custGeom>
              <a:solidFill>
                <a:srgbClr val="DCA37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38" name="Shape 711"/>
              <p:cNvSpPr/>
              <p:nvPr/>
            </p:nvSpPr>
            <p:spPr>
              <a:xfrm>
                <a:off x="275235" y="739958"/>
                <a:ext cx="1444751" cy="15575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10696" y="21600"/>
                      <a:pt x="10644" y="21600"/>
                      <a:pt x="10592" y="21600"/>
                    </a:cubicBezTo>
                    <a:cubicBezTo>
                      <a:pt x="4725" y="21504"/>
                      <a:pt x="0" y="16934"/>
                      <a:pt x="0" y="11401"/>
                    </a:cubicBezTo>
                    <a:cubicBezTo>
                      <a:pt x="0" y="1924"/>
                      <a:pt x="0" y="1924"/>
                      <a:pt x="0" y="1924"/>
                    </a:cubicBezTo>
                    <a:cubicBezTo>
                      <a:pt x="0" y="866"/>
                      <a:pt x="883" y="0"/>
                      <a:pt x="2025" y="0"/>
                    </a:cubicBezTo>
                    <a:cubicBezTo>
                      <a:pt x="2285" y="0"/>
                      <a:pt x="2492" y="48"/>
                      <a:pt x="2752" y="96"/>
                    </a:cubicBezTo>
                    <a:cubicBezTo>
                      <a:pt x="4362" y="625"/>
                      <a:pt x="7113" y="1299"/>
                      <a:pt x="10800" y="1299"/>
                    </a:cubicBezTo>
                    <a:cubicBezTo>
                      <a:pt x="14435" y="1299"/>
                      <a:pt x="17187" y="625"/>
                      <a:pt x="18796" y="96"/>
                    </a:cubicBezTo>
                    <a:cubicBezTo>
                      <a:pt x="19056" y="48"/>
                      <a:pt x="19263" y="0"/>
                      <a:pt x="19523" y="0"/>
                    </a:cubicBezTo>
                    <a:cubicBezTo>
                      <a:pt x="20665" y="0"/>
                      <a:pt x="21600" y="866"/>
                      <a:pt x="21600" y="1924"/>
                    </a:cubicBezTo>
                    <a:cubicBezTo>
                      <a:pt x="21600" y="11594"/>
                      <a:pt x="21600" y="11594"/>
                      <a:pt x="21600" y="11594"/>
                    </a:cubicBezTo>
                    <a:cubicBezTo>
                      <a:pt x="21600" y="17078"/>
                      <a:pt x="16719" y="21600"/>
                      <a:pt x="10800" y="21600"/>
                    </a:cubicBezTo>
                    <a:moveTo>
                      <a:pt x="2025" y="770"/>
                    </a:moveTo>
                    <a:cubicBezTo>
                      <a:pt x="1350" y="770"/>
                      <a:pt x="831" y="1299"/>
                      <a:pt x="831" y="1924"/>
                    </a:cubicBezTo>
                    <a:cubicBezTo>
                      <a:pt x="831" y="11401"/>
                      <a:pt x="831" y="11401"/>
                      <a:pt x="831" y="11401"/>
                    </a:cubicBezTo>
                    <a:cubicBezTo>
                      <a:pt x="831" y="16501"/>
                      <a:pt x="5192" y="20734"/>
                      <a:pt x="10592" y="20830"/>
                    </a:cubicBezTo>
                    <a:cubicBezTo>
                      <a:pt x="16200" y="20878"/>
                      <a:pt x="20769" y="16741"/>
                      <a:pt x="20769" y="11594"/>
                    </a:cubicBezTo>
                    <a:cubicBezTo>
                      <a:pt x="20769" y="1924"/>
                      <a:pt x="20769" y="1924"/>
                      <a:pt x="20769" y="1924"/>
                    </a:cubicBezTo>
                    <a:cubicBezTo>
                      <a:pt x="20769" y="1299"/>
                      <a:pt x="20198" y="770"/>
                      <a:pt x="19523" y="770"/>
                    </a:cubicBezTo>
                    <a:cubicBezTo>
                      <a:pt x="19367" y="770"/>
                      <a:pt x="19212" y="770"/>
                      <a:pt x="19108" y="818"/>
                    </a:cubicBezTo>
                    <a:cubicBezTo>
                      <a:pt x="17394" y="1395"/>
                      <a:pt x="14538" y="2069"/>
                      <a:pt x="10800" y="2069"/>
                    </a:cubicBezTo>
                    <a:cubicBezTo>
                      <a:pt x="7010" y="2069"/>
                      <a:pt x="4154" y="1395"/>
                      <a:pt x="2440" y="818"/>
                    </a:cubicBezTo>
                    <a:cubicBezTo>
                      <a:pt x="2337" y="770"/>
                      <a:pt x="2181" y="770"/>
                      <a:pt x="2025" y="770"/>
                    </a:cubicBezTo>
                  </a:path>
                </a:pathLst>
              </a:custGeom>
              <a:solidFill>
                <a:srgbClr val="20508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39" name="Shape 712"/>
              <p:cNvSpPr/>
              <p:nvPr/>
            </p:nvSpPr>
            <p:spPr>
              <a:xfrm>
                <a:off x="330915" y="795638"/>
                <a:ext cx="1333391" cy="142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50" y="0"/>
                    </a:moveTo>
                    <a:cubicBezTo>
                      <a:pt x="20081" y="0"/>
                      <a:pt x="19912" y="0"/>
                      <a:pt x="19800" y="527"/>
                    </a:cubicBezTo>
                    <a:cubicBezTo>
                      <a:pt x="17944" y="6849"/>
                      <a:pt x="14850" y="14224"/>
                      <a:pt x="10800" y="14224"/>
                    </a:cubicBezTo>
                    <a:cubicBezTo>
                      <a:pt x="6694" y="14224"/>
                      <a:pt x="3600" y="6849"/>
                      <a:pt x="1744" y="527"/>
                    </a:cubicBezTo>
                    <a:cubicBezTo>
                      <a:pt x="1631" y="0"/>
                      <a:pt x="1463" y="0"/>
                      <a:pt x="1294" y="0"/>
                    </a:cubicBezTo>
                    <a:cubicBezTo>
                      <a:pt x="563" y="0"/>
                      <a:pt x="0" y="5795"/>
                      <a:pt x="0" y="12644"/>
                    </a:cubicBezTo>
                    <a:cubicBezTo>
                      <a:pt x="0" y="12644"/>
                      <a:pt x="0" y="12644"/>
                      <a:pt x="0" y="12644"/>
                    </a:cubicBezTo>
                    <a:cubicBezTo>
                      <a:pt x="338" y="9483"/>
                      <a:pt x="788" y="7376"/>
                      <a:pt x="1294" y="7376"/>
                    </a:cubicBezTo>
                    <a:cubicBezTo>
                      <a:pt x="1519" y="7376"/>
                      <a:pt x="1744" y="7376"/>
                      <a:pt x="1913" y="7902"/>
                    </a:cubicBezTo>
                    <a:cubicBezTo>
                      <a:pt x="3825" y="14224"/>
                      <a:pt x="6806" y="21600"/>
                      <a:pt x="10800" y="21600"/>
                    </a:cubicBezTo>
                    <a:cubicBezTo>
                      <a:pt x="14738" y="21600"/>
                      <a:pt x="17719" y="14224"/>
                      <a:pt x="19631" y="7902"/>
                    </a:cubicBezTo>
                    <a:cubicBezTo>
                      <a:pt x="19856" y="7376"/>
                      <a:pt x="20025" y="7376"/>
                      <a:pt x="20250" y="7376"/>
                    </a:cubicBezTo>
                    <a:cubicBezTo>
                      <a:pt x="20756" y="7376"/>
                      <a:pt x="21262" y="9483"/>
                      <a:pt x="21600" y="12644"/>
                    </a:cubicBezTo>
                    <a:cubicBezTo>
                      <a:pt x="21600" y="12644"/>
                      <a:pt x="21600" y="12644"/>
                      <a:pt x="21600" y="12644"/>
                    </a:cubicBezTo>
                    <a:cubicBezTo>
                      <a:pt x="21600" y="5795"/>
                      <a:pt x="20981" y="0"/>
                      <a:pt x="20250" y="0"/>
                    </a:cubicBezTo>
                  </a:path>
                </a:pathLst>
              </a:custGeom>
              <a:solidFill>
                <a:srgbClr val="B6927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40" name="Shape 713"/>
              <p:cNvSpPr/>
              <p:nvPr/>
            </p:nvSpPr>
            <p:spPr>
              <a:xfrm>
                <a:off x="303075" y="767798"/>
                <a:ext cx="1389071" cy="1875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872" y="0"/>
                    </a:moveTo>
                    <a:cubicBezTo>
                      <a:pt x="19872" y="0"/>
                      <a:pt x="19872" y="0"/>
                      <a:pt x="19872" y="0"/>
                    </a:cubicBezTo>
                    <a:cubicBezTo>
                      <a:pt x="19656" y="0"/>
                      <a:pt x="19494" y="0"/>
                      <a:pt x="19278" y="800"/>
                    </a:cubicBezTo>
                    <a:cubicBezTo>
                      <a:pt x="17442" y="5200"/>
                      <a:pt x="14580" y="10800"/>
                      <a:pt x="10800" y="10800"/>
                    </a:cubicBezTo>
                    <a:cubicBezTo>
                      <a:pt x="6966" y="10800"/>
                      <a:pt x="4104" y="5200"/>
                      <a:pt x="2268" y="800"/>
                    </a:cubicBezTo>
                    <a:cubicBezTo>
                      <a:pt x="2106" y="0"/>
                      <a:pt x="1890" y="0"/>
                      <a:pt x="1728" y="0"/>
                    </a:cubicBezTo>
                    <a:cubicBezTo>
                      <a:pt x="1674" y="0"/>
                      <a:pt x="1674" y="0"/>
                      <a:pt x="1674" y="0"/>
                    </a:cubicBezTo>
                    <a:cubicBezTo>
                      <a:pt x="810" y="0"/>
                      <a:pt x="0" y="5200"/>
                      <a:pt x="0" y="12400"/>
                    </a:cubicBezTo>
                    <a:cubicBezTo>
                      <a:pt x="0" y="21200"/>
                      <a:pt x="0" y="21200"/>
                      <a:pt x="0" y="21200"/>
                    </a:cubicBezTo>
                    <a:cubicBezTo>
                      <a:pt x="0" y="18000"/>
                      <a:pt x="162" y="15200"/>
                      <a:pt x="432" y="12800"/>
                    </a:cubicBezTo>
                    <a:cubicBezTo>
                      <a:pt x="432" y="12800"/>
                      <a:pt x="432" y="12800"/>
                      <a:pt x="432" y="12800"/>
                    </a:cubicBezTo>
                    <a:cubicBezTo>
                      <a:pt x="432" y="7600"/>
                      <a:pt x="972" y="3200"/>
                      <a:pt x="1674" y="3200"/>
                    </a:cubicBezTo>
                    <a:cubicBezTo>
                      <a:pt x="1836" y="3200"/>
                      <a:pt x="1998" y="3200"/>
                      <a:pt x="2106" y="3600"/>
                    </a:cubicBezTo>
                    <a:cubicBezTo>
                      <a:pt x="3888" y="8400"/>
                      <a:pt x="6858" y="14000"/>
                      <a:pt x="10800" y="14000"/>
                    </a:cubicBezTo>
                    <a:cubicBezTo>
                      <a:pt x="14688" y="14000"/>
                      <a:pt x="17658" y="8400"/>
                      <a:pt x="19440" y="3600"/>
                    </a:cubicBezTo>
                    <a:cubicBezTo>
                      <a:pt x="19548" y="3200"/>
                      <a:pt x="19710" y="3200"/>
                      <a:pt x="19872" y="3200"/>
                    </a:cubicBezTo>
                    <a:cubicBezTo>
                      <a:pt x="20574" y="3200"/>
                      <a:pt x="21168" y="7600"/>
                      <a:pt x="21168" y="12800"/>
                    </a:cubicBezTo>
                    <a:cubicBezTo>
                      <a:pt x="21168" y="12800"/>
                      <a:pt x="21168" y="12800"/>
                      <a:pt x="21168" y="12800"/>
                    </a:cubicBezTo>
                    <a:cubicBezTo>
                      <a:pt x="21384" y="15200"/>
                      <a:pt x="21600" y="18000"/>
                      <a:pt x="21600" y="21600"/>
                    </a:cubicBezTo>
                    <a:cubicBezTo>
                      <a:pt x="21600" y="12800"/>
                      <a:pt x="21600" y="12800"/>
                      <a:pt x="21600" y="12800"/>
                    </a:cubicBezTo>
                    <a:cubicBezTo>
                      <a:pt x="21600" y="5600"/>
                      <a:pt x="20790" y="0"/>
                      <a:pt x="19872" y="0"/>
                    </a:cubicBezTo>
                  </a:path>
                </a:pathLst>
              </a:custGeom>
              <a:solidFill>
                <a:srgbClr val="20508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41" name="Shape 714"/>
              <p:cNvSpPr/>
              <p:nvPr/>
            </p:nvSpPr>
            <p:spPr>
              <a:xfrm>
                <a:off x="137501" y="1125322"/>
                <a:ext cx="165575" cy="3326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9450" y="0"/>
                      <a:pt x="0" y="4725"/>
                      <a:pt x="0" y="10800"/>
                    </a:cubicBezTo>
                    <a:cubicBezTo>
                      <a:pt x="0" y="16650"/>
                      <a:pt x="9450" y="21600"/>
                      <a:pt x="21600" y="21600"/>
                    </a:cubicBez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DCA37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42" name="Shape 715"/>
              <p:cNvSpPr/>
              <p:nvPr/>
            </p:nvSpPr>
            <p:spPr>
              <a:xfrm>
                <a:off x="109661" y="1097482"/>
                <a:ext cx="221255" cy="3882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900" y="21600"/>
                    </a:moveTo>
                    <a:cubicBezTo>
                      <a:pt x="8438" y="21600"/>
                      <a:pt x="0" y="16779"/>
                      <a:pt x="0" y="10800"/>
                    </a:cubicBezTo>
                    <a:cubicBezTo>
                      <a:pt x="0" y="4821"/>
                      <a:pt x="8438" y="0"/>
                      <a:pt x="18900" y="0"/>
                    </a:cubicBezTo>
                    <a:cubicBezTo>
                      <a:pt x="20250" y="0"/>
                      <a:pt x="21600" y="579"/>
                      <a:pt x="21600" y="1543"/>
                    </a:cubicBezTo>
                    <a:cubicBezTo>
                      <a:pt x="21600" y="20057"/>
                      <a:pt x="21600" y="20057"/>
                      <a:pt x="21600" y="20057"/>
                    </a:cubicBezTo>
                    <a:cubicBezTo>
                      <a:pt x="21600" y="20829"/>
                      <a:pt x="20250" y="21600"/>
                      <a:pt x="18900" y="21600"/>
                    </a:cubicBezTo>
                    <a:close/>
                    <a:moveTo>
                      <a:pt x="16200" y="3086"/>
                    </a:moveTo>
                    <a:cubicBezTo>
                      <a:pt x="9788" y="3857"/>
                      <a:pt x="5400" y="6943"/>
                      <a:pt x="5400" y="10800"/>
                    </a:cubicBezTo>
                    <a:cubicBezTo>
                      <a:pt x="5400" y="14464"/>
                      <a:pt x="9788" y="17550"/>
                      <a:pt x="16200" y="18321"/>
                    </a:cubicBezTo>
                    <a:lnTo>
                      <a:pt x="16200" y="3086"/>
                    </a:lnTo>
                    <a:close/>
                  </a:path>
                </a:pathLst>
              </a:custGeom>
              <a:solidFill>
                <a:srgbClr val="20508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43" name="Shape 716"/>
              <p:cNvSpPr/>
              <p:nvPr/>
            </p:nvSpPr>
            <p:spPr>
              <a:xfrm>
                <a:off x="1692145" y="1125322"/>
                <a:ext cx="167041" cy="3326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11700" y="0"/>
                      <a:pt x="21600" y="4725"/>
                      <a:pt x="21600" y="10800"/>
                    </a:cubicBezTo>
                    <a:cubicBezTo>
                      <a:pt x="21600" y="16650"/>
                      <a:pt x="11700" y="21600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CA37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44" name="Shape 717"/>
              <p:cNvSpPr/>
              <p:nvPr/>
            </p:nvSpPr>
            <p:spPr>
              <a:xfrm>
                <a:off x="1664305" y="1097482"/>
                <a:ext cx="222721" cy="3882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700" y="21600"/>
                    </a:moveTo>
                    <a:cubicBezTo>
                      <a:pt x="1012" y="21600"/>
                      <a:pt x="0" y="20829"/>
                      <a:pt x="0" y="20057"/>
                    </a:cubicBezTo>
                    <a:cubicBezTo>
                      <a:pt x="0" y="1543"/>
                      <a:pt x="0" y="1543"/>
                      <a:pt x="0" y="1543"/>
                    </a:cubicBezTo>
                    <a:cubicBezTo>
                      <a:pt x="0" y="579"/>
                      <a:pt x="1012" y="0"/>
                      <a:pt x="2700" y="0"/>
                    </a:cubicBezTo>
                    <a:cubicBezTo>
                      <a:pt x="12825" y="0"/>
                      <a:pt x="21600" y="4821"/>
                      <a:pt x="21600" y="10800"/>
                    </a:cubicBezTo>
                    <a:cubicBezTo>
                      <a:pt x="21600" y="16779"/>
                      <a:pt x="12825" y="21600"/>
                      <a:pt x="2700" y="21600"/>
                    </a:cubicBezTo>
                    <a:close/>
                    <a:moveTo>
                      <a:pt x="5400" y="3086"/>
                    </a:moveTo>
                    <a:cubicBezTo>
                      <a:pt x="5400" y="18321"/>
                      <a:pt x="5400" y="18321"/>
                      <a:pt x="5400" y="18321"/>
                    </a:cubicBezTo>
                    <a:cubicBezTo>
                      <a:pt x="11475" y="17550"/>
                      <a:pt x="16200" y="14464"/>
                      <a:pt x="16200" y="10800"/>
                    </a:cubicBezTo>
                    <a:cubicBezTo>
                      <a:pt x="16200" y="6943"/>
                      <a:pt x="11475" y="3857"/>
                      <a:pt x="5400" y="3086"/>
                    </a:cubicBezTo>
                    <a:close/>
                  </a:path>
                </a:pathLst>
              </a:custGeom>
              <a:solidFill>
                <a:srgbClr val="20508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45" name="Shape 718"/>
              <p:cNvSpPr/>
              <p:nvPr/>
            </p:nvSpPr>
            <p:spPr>
              <a:xfrm>
                <a:off x="858410" y="1516547"/>
                <a:ext cx="278401" cy="1670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3500"/>
                      <a:pt x="0" y="3600"/>
                    </a:cubicBezTo>
                    <a:cubicBezTo>
                      <a:pt x="0" y="1350"/>
                      <a:pt x="810" y="0"/>
                      <a:pt x="2160" y="0"/>
                    </a:cubicBezTo>
                    <a:cubicBezTo>
                      <a:pt x="3240" y="0"/>
                      <a:pt x="4320" y="1350"/>
                      <a:pt x="4320" y="3600"/>
                    </a:cubicBezTo>
                    <a:cubicBezTo>
                      <a:pt x="4320" y="9450"/>
                      <a:pt x="7020" y="14400"/>
                      <a:pt x="10800" y="14400"/>
                    </a:cubicBezTo>
                    <a:cubicBezTo>
                      <a:pt x="14310" y="14400"/>
                      <a:pt x="17280" y="9450"/>
                      <a:pt x="17280" y="3600"/>
                    </a:cubicBezTo>
                    <a:cubicBezTo>
                      <a:pt x="17280" y="1350"/>
                      <a:pt x="18090" y="0"/>
                      <a:pt x="19440" y="0"/>
                    </a:cubicBezTo>
                    <a:cubicBezTo>
                      <a:pt x="20520" y="0"/>
                      <a:pt x="21600" y="1350"/>
                      <a:pt x="21600" y="3600"/>
                    </a:cubicBezTo>
                    <a:cubicBezTo>
                      <a:pt x="21600" y="13500"/>
                      <a:pt x="16740" y="21600"/>
                      <a:pt x="10800" y="21600"/>
                    </a:cubicBezTo>
                    <a:close/>
                  </a:path>
                </a:pathLst>
              </a:custGeom>
              <a:solidFill>
                <a:srgbClr val="20508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46" name="Shape 719"/>
              <p:cNvSpPr/>
              <p:nvPr/>
            </p:nvSpPr>
            <p:spPr>
              <a:xfrm>
                <a:off x="830570" y="1871141"/>
                <a:ext cx="331138" cy="1670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0" h="21600" extrusionOk="0">
                    <a:moveTo>
                      <a:pt x="10800" y="21600"/>
                    </a:moveTo>
                    <a:cubicBezTo>
                      <a:pt x="15975" y="21600"/>
                      <a:pt x="20250" y="13950"/>
                      <a:pt x="21375" y="4050"/>
                    </a:cubicBezTo>
                    <a:cubicBezTo>
                      <a:pt x="21600" y="1800"/>
                      <a:pt x="20700" y="0"/>
                      <a:pt x="19575" y="0"/>
                    </a:cubicBezTo>
                    <a:cubicBezTo>
                      <a:pt x="1800" y="0"/>
                      <a:pt x="1800" y="0"/>
                      <a:pt x="1800" y="0"/>
                    </a:cubicBezTo>
                    <a:cubicBezTo>
                      <a:pt x="675" y="0"/>
                      <a:pt x="0" y="1800"/>
                      <a:pt x="0" y="4050"/>
                    </a:cubicBezTo>
                    <a:cubicBezTo>
                      <a:pt x="1125" y="13950"/>
                      <a:pt x="5400" y="21600"/>
                      <a:pt x="10800" y="21600"/>
                    </a:cubicBezTo>
                  </a:path>
                </a:pathLst>
              </a:custGeom>
              <a:solidFill>
                <a:srgbClr val="20508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47" name="Shape 720"/>
              <p:cNvSpPr/>
              <p:nvPr/>
            </p:nvSpPr>
            <p:spPr>
              <a:xfrm>
                <a:off x="569067" y="1036725"/>
                <a:ext cx="243160" cy="1390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20" h="20103" extrusionOk="0">
                    <a:moveTo>
                      <a:pt x="17904" y="13818"/>
                    </a:moveTo>
                    <a:cubicBezTo>
                      <a:pt x="5181" y="19846"/>
                      <a:pt x="5181" y="19846"/>
                      <a:pt x="5181" y="19846"/>
                    </a:cubicBezTo>
                    <a:cubicBezTo>
                      <a:pt x="3110" y="20851"/>
                      <a:pt x="743" y="18842"/>
                      <a:pt x="151" y="14823"/>
                    </a:cubicBezTo>
                    <a:cubicBezTo>
                      <a:pt x="-441" y="11307"/>
                      <a:pt x="743" y="7288"/>
                      <a:pt x="3110" y="6284"/>
                    </a:cubicBezTo>
                    <a:cubicBezTo>
                      <a:pt x="15537" y="256"/>
                      <a:pt x="15537" y="256"/>
                      <a:pt x="15537" y="256"/>
                    </a:cubicBezTo>
                    <a:cubicBezTo>
                      <a:pt x="17608" y="-749"/>
                      <a:pt x="19975" y="1260"/>
                      <a:pt x="20567" y="5279"/>
                    </a:cubicBezTo>
                    <a:cubicBezTo>
                      <a:pt x="21159" y="8795"/>
                      <a:pt x="19975" y="12814"/>
                      <a:pt x="17904" y="13818"/>
                    </a:cubicBezTo>
                  </a:path>
                </a:pathLst>
              </a:custGeom>
              <a:solidFill>
                <a:srgbClr val="3572B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48" name="Shape 721"/>
              <p:cNvSpPr/>
              <p:nvPr/>
            </p:nvSpPr>
            <p:spPr>
              <a:xfrm>
                <a:off x="541109" y="1009566"/>
                <a:ext cx="300788" cy="1919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17" h="21600" extrusionOk="0">
                    <a:moveTo>
                      <a:pt x="5207" y="21600"/>
                    </a:moveTo>
                    <a:cubicBezTo>
                      <a:pt x="3047" y="21600"/>
                      <a:pt x="887" y="19244"/>
                      <a:pt x="167" y="15316"/>
                    </a:cubicBezTo>
                    <a:cubicBezTo>
                      <a:pt x="-553" y="10996"/>
                      <a:pt x="1127" y="6284"/>
                      <a:pt x="3767" y="4713"/>
                    </a:cubicBezTo>
                    <a:cubicBezTo>
                      <a:pt x="14087" y="0"/>
                      <a:pt x="14087" y="0"/>
                      <a:pt x="14087" y="0"/>
                    </a:cubicBezTo>
                    <a:cubicBezTo>
                      <a:pt x="14567" y="0"/>
                      <a:pt x="15047" y="0"/>
                      <a:pt x="15527" y="0"/>
                    </a:cubicBezTo>
                    <a:cubicBezTo>
                      <a:pt x="17927" y="0"/>
                      <a:pt x="19847" y="2356"/>
                      <a:pt x="20567" y="6284"/>
                    </a:cubicBezTo>
                    <a:cubicBezTo>
                      <a:pt x="21047" y="8247"/>
                      <a:pt x="20807" y="10604"/>
                      <a:pt x="20087" y="12567"/>
                    </a:cubicBezTo>
                    <a:cubicBezTo>
                      <a:pt x="19367" y="14924"/>
                      <a:pt x="18167" y="16102"/>
                      <a:pt x="16967" y="16887"/>
                    </a:cubicBezTo>
                    <a:cubicBezTo>
                      <a:pt x="6647" y="21600"/>
                      <a:pt x="6647" y="21600"/>
                      <a:pt x="6647" y="21600"/>
                    </a:cubicBezTo>
                    <a:cubicBezTo>
                      <a:pt x="6167" y="21600"/>
                      <a:pt x="5687" y="21600"/>
                      <a:pt x="5207" y="21600"/>
                    </a:cubicBezTo>
                    <a:close/>
                    <a:moveTo>
                      <a:pt x="15527" y="6284"/>
                    </a:moveTo>
                    <a:cubicBezTo>
                      <a:pt x="15287" y="6284"/>
                      <a:pt x="15287" y="6284"/>
                      <a:pt x="15047" y="6284"/>
                    </a:cubicBezTo>
                    <a:cubicBezTo>
                      <a:pt x="4967" y="10996"/>
                      <a:pt x="4967" y="10996"/>
                      <a:pt x="4967" y="10996"/>
                    </a:cubicBezTo>
                    <a:cubicBezTo>
                      <a:pt x="4247" y="11389"/>
                      <a:pt x="3767" y="12567"/>
                      <a:pt x="4007" y="13745"/>
                    </a:cubicBezTo>
                    <a:cubicBezTo>
                      <a:pt x="4007" y="14924"/>
                      <a:pt x="4967" y="15709"/>
                      <a:pt x="5687" y="15316"/>
                    </a:cubicBezTo>
                    <a:cubicBezTo>
                      <a:pt x="15767" y="10604"/>
                      <a:pt x="15767" y="10604"/>
                      <a:pt x="15767" y="10604"/>
                    </a:cubicBezTo>
                    <a:cubicBezTo>
                      <a:pt x="16247" y="10604"/>
                      <a:pt x="16487" y="10211"/>
                      <a:pt x="16727" y="9818"/>
                    </a:cubicBezTo>
                    <a:cubicBezTo>
                      <a:pt x="16967" y="9033"/>
                      <a:pt x="16967" y="8640"/>
                      <a:pt x="16967" y="7855"/>
                    </a:cubicBezTo>
                    <a:cubicBezTo>
                      <a:pt x="16727" y="6676"/>
                      <a:pt x="16007" y="6284"/>
                      <a:pt x="15527" y="6284"/>
                    </a:cubicBezTo>
                    <a:close/>
                  </a:path>
                </a:pathLst>
              </a:custGeom>
              <a:solidFill>
                <a:srgbClr val="20508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49" name="Shape 722"/>
              <p:cNvSpPr/>
              <p:nvPr/>
            </p:nvSpPr>
            <p:spPr>
              <a:xfrm>
                <a:off x="1180082" y="1036725"/>
                <a:ext cx="243160" cy="1390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20" h="20103" extrusionOk="0">
                    <a:moveTo>
                      <a:pt x="3110" y="13818"/>
                    </a:moveTo>
                    <a:cubicBezTo>
                      <a:pt x="15537" y="19846"/>
                      <a:pt x="15537" y="19846"/>
                      <a:pt x="15537" y="19846"/>
                    </a:cubicBezTo>
                    <a:cubicBezTo>
                      <a:pt x="17608" y="20851"/>
                      <a:pt x="19975" y="18842"/>
                      <a:pt x="20567" y="14823"/>
                    </a:cubicBezTo>
                    <a:cubicBezTo>
                      <a:pt x="21159" y="11307"/>
                      <a:pt x="19975" y="7288"/>
                      <a:pt x="17904" y="6284"/>
                    </a:cubicBezTo>
                    <a:cubicBezTo>
                      <a:pt x="5181" y="256"/>
                      <a:pt x="5181" y="256"/>
                      <a:pt x="5181" y="256"/>
                    </a:cubicBezTo>
                    <a:cubicBezTo>
                      <a:pt x="3110" y="-749"/>
                      <a:pt x="743" y="1260"/>
                      <a:pt x="151" y="5279"/>
                    </a:cubicBezTo>
                    <a:cubicBezTo>
                      <a:pt x="-441" y="8795"/>
                      <a:pt x="743" y="12814"/>
                      <a:pt x="3110" y="13818"/>
                    </a:cubicBezTo>
                  </a:path>
                </a:pathLst>
              </a:custGeom>
              <a:solidFill>
                <a:srgbClr val="3572B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50" name="Shape 723"/>
              <p:cNvSpPr/>
              <p:nvPr/>
            </p:nvSpPr>
            <p:spPr>
              <a:xfrm>
                <a:off x="1151394" y="1009566"/>
                <a:ext cx="299774" cy="1919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43" h="21600" extrusionOk="0">
                    <a:moveTo>
                      <a:pt x="15677" y="21600"/>
                    </a:moveTo>
                    <a:cubicBezTo>
                      <a:pt x="15677" y="21600"/>
                      <a:pt x="15677" y="21600"/>
                      <a:pt x="15677" y="21600"/>
                    </a:cubicBezTo>
                    <a:cubicBezTo>
                      <a:pt x="15192" y="21600"/>
                      <a:pt x="14706" y="21600"/>
                      <a:pt x="14221" y="21600"/>
                    </a:cubicBezTo>
                    <a:cubicBezTo>
                      <a:pt x="3785" y="16887"/>
                      <a:pt x="3785" y="16887"/>
                      <a:pt x="3785" y="16887"/>
                    </a:cubicBezTo>
                    <a:cubicBezTo>
                      <a:pt x="2572" y="16102"/>
                      <a:pt x="1358" y="14924"/>
                      <a:pt x="630" y="12567"/>
                    </a:cubicBezTo>
                    <a:cubicBezTo>
                      <a:pt x="-98" y="10604"/>
                      <a:pt x="-98" y="8247"/>
                      <a:pt x="145" y="6284"/>
                    </a:cubicBezTo>
                    <a:cubicBezTo>
                      <a:pt x="873" y="2356"/>
                      <a:pt x="3057" y="0"/>
                      <a:pt x="5241" y="0"/>
                    </a:cubicBezTo>
                    <a:cubicBezTo>
                      <a:pt x="5727" y="0"/>
                      <a:pt x="6212" y="0"/>
                      <a:pt x="6698" y="0"/>
                    </a:cubicBezTo>
                    <a:cubicBezTo>
                      <a:pt x="17133" y="4713"/>
                      <a:pt x="17133" y="4713"/>
                      <a:pt x="17133" y="4713"/>
                    </a:cubicBezTo>
                    <a:cubicBezTo>
                      <a:pt x="19803" y="6284"/>
                      <a:pt x="21502" y="10996"/>
                      <a:pt x="20774" y="15316"/>
                    </a:cubicBezTo>
                    <a:cubicBezTo>
                      <a:pt x="20046" y="19244"/>
                      <a:pt x="18104" y="21600"/>
                      <a:pt x="15677" y="21600"/>
                    </a:cubicBezTo>
                    <a:close/>
                    <a:moveTo>
                      <a:pt x="5241" y="6284"/>
                    </a:moveTo>
                    <a:cubicBezTo>
                      <a:pt x="4756" y="6284"/>
                      <a:pt x="4028" y="6676"/>
                      <a:pt x="4028" y="7855"/>
                    </a:cubicBezTo>
                    <a:cubicBezTo>
                      <a:pt x="3785" y="8640"/>
                      <a:pt x="3785" y="9033"/>
                      <a:pt x="4028" y="9818"/>
                    </a:cubicBezTo>
                    <a:cubicBezTo>
                      <a:pt x="4271" y="10211"/>
                      <a:pt x="4513" y="10604"/>
                      <a:pt x="4999" y="10604"/>
                    </a:cubicBezTo>
                    <a:cubicBezTo>
                      <a:pt x="15192" y="15316"/>
                      <a:pt x="15192" y="15316"/>
                      <a:pt x="15192" y="15316"/>
                    </a:cubicBezTo>
                    <a:cubicBezTo>
                      <a:pt x="15920" y="15709"/>
                      <a:pt x="16891" y="14924"/>
                      <a:pt x="17133" y="13745"/>
                    </a:cubicBezTo>
                    <a:cubicBezTo>
                      <a:pt x="17133" y="12567"/>
                      <a:pt x="16891" y="11389"/>
                      <a:pt x="15920" y="10996"/>
                    </a:cubicBezTo>
                    <a:cubicBezTo>
                      <a:pt x="5727" y="6284"/>
                      <a:pt x="5727" y="6284"/>
                      <a:pt x="5727" y="6284"/>
                    </a:cubicBezTo>
                    <a:cubicBezTo>
                      <a:pt x="5484" y="6284"/>
                      <a:pt x="5484" y="6284"/>
                      <a:pt x="5241" y="6284"/>
                    </a:cubicBezTo>
                    <a:close/>
                  </a:path>
                </a:pathLst>
              </a:custGeom>
              <a:solidFill>
                <a:srgbClr val="20508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51" name="Shape 724"/>
              <p:cNvSpPr/>
              <p:nvPr/>
            </p:nvSpPr>
            <p:spPr>
              <a:xfrm>
                <a:off x="622503" y="1246939"/>
                <a:ext cx="139200" cy="1377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20508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52" name="Shape 725"/>
              <p:cNvSpPr/>
              <p:nvPr/>
            </p:nvSpPr>
            <p:spPr>
              <a:xfrm>
                <a:off x="1233518" y="1246939"/>
                <a:ext cx="139200" cy="1377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20508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t">
                <a:noAutofit/>
              </a:bodyPr>
              <a:lstStyle/>
              <a:p>
                <a:pPr lvl="0"/>
                <a:endParaRPr/>
              </a:p>
            </p:txBody>
          </p:sp>
        </p:grpSp>
      </p:grpSp>
      <p:sp>
        <p:nvSpPr>
          <p:cNvPr id="54" name="Shape 728"/>
          <p:cNvSpPr/>
          <p:nvPr/>
        </p:nvSpPr>
        <p:spPr>
          <a:xfrm>
            <a:off x="6170252" y="3846677"/>
            <a:ext cx="893603" cy="1157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71437" tIns="71437" rIns="71437" bIns="71437" numCol="1" anchor="t">
            <a:spAutoFit/>
          </a:bodyPr>
          <a:lstStyle>
            <a:lvl1pPr>
              <a:lnSpc>
                <a:spcPts val="9000"/>
              </a:lnSpc>
              <a:defRPr sz="4800" b="1" spc="-48">
                <a:solidFill>
                  <a:srgbClr val="20508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sz="2000" b="1" spc="-48" dirty="0">
                <a:solidFill>
                  <a:srgbClr val="205080"/>
                </a:solidFill>
              </a:rPr>
              <a:t>Test</a:t>
            </a:r>
          </a:p>
        </p:txBody>
      </p:sp>
      <p:pic>
        <p:nvPicPr>
          <p:cNvPr id="55" name="pasted-image.pdf"/>
          <p:cNvPicPr/>
          <p:nvPr/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6126988" y="3730879"/>
            <a:ext cx="575990" cy="59170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57" name="Shape 731"/>
          <p:cNvSpPr/>
          <p:nvPr/>
        </p:nvSpPr>
        <p:spPr>
          <a:xfrm>
            <a:off x="7475534" y="3864696"/>
            <a:ext cx="1087955" cy="1157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71437" tIns="71437" rIns="71437" bIns="71437" numCol="1" anchor="t">
            <a:spAutoFit/>
          </a:bodyPr>
          <a:lstStyle>
            <a:lvl1pPr>
              <a:lnSpc>
                <a:spcPts val="9000"/>
              </a:lnSpc>
              <a:defRPr sz="4800" b="1" spc="-48">
                <a:solidFill>
                  <a:srgbClr val="20508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sz="2000" b="1" spc="-48" dirty="0">
                <a:solidFill>
                  <a:srgbClr val="205080"/>
                </a:solidFill>
              </a:rPr>
              <a:t>Deliver</a:t>
            </a:r>
          </a:p>
        </p:txBody>
      </p:sp>
      <p:pic>
        <p:nvPicPr>
          <p:cNvPr id="58" name="pasted-image.pdf"/>
          <p:cNvPicPr/>
          <p:nvPr/>
        </p:nvPicPr>
        <p:blipFill>
          <a:blip r:embed="rId4">
            <a:extLst/>
          </a:blip>
          <a:srcRect/>
          <a:stretch>
            <a:fillRect/>
          </a:stretch>
        </p:blipFill>
        <p:spPr>
          <a:xfrm>
            <a:off x="7571354" y="3710664"/>
            <a:ext cx="443042" cy="685591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60" name="Shape 734"/>
          <p:cNvSpPr/>
          <p:nvPr/>
        </p:nvSpPr>
        <p:spPr>
          <a:xfrm>
            <a:off x="4724144" y="3830159"/>
            <a:ext cx="888236" cy="1157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71437" tIns="71437" rIns="71437" bIns="71437" numCol="1" anchor="t">
            <a:spAutoFit/>
          </a:bodyPr>
          <a:lstStyle>
            <a:lvl1pPr>
              <a:lnSpc>
                <a:spcPts val="9000"/>
              </a:lnSpc>
              <a:defRPr sz="4800" b="1" spc="-48">
                <a:solidFill>
                  <a:srgbClr val="20508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sz="2000" b="1" spc="-48" dirty="0">
                <a:solidFill>
                  <a:srgbClr val="205080"/>
                </a:solidFill>
              </a:rPr>
              <a:t>Build</a:t>
            </a:r>
          </a:p>
        </p:txBody>
      </p:sp>
      <p:pic>
        <p:nvPicPr>
          <p:cNvPr id="61" name="pasted-image.tif"/>
          <p:cNvPicPr/>
          <p:nvPr/>
        </p:nvPicPr>
        <p:blipFill>
          <a:blip r:embed="rId5">
            <a:extLst/>
          </a:blip>
          <a:srcRect t="601" b="601"/>
          <a:stretch>
            <a:fillRect/>
          </a:stretch>
        </p:blipFill>
        <p:spPr>
          <a:xfrm>
            <a:off x="4793196" y="3641030"/>
            <a:ext cx="696999" cy="61540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63" name="Shape 737"/>
          <p:cNvSpPr/>
          <p:nvPr/>
        </p:nvSpPr>
        <p:spPr>
          <a:xfrm>
            <a:off x="2751463" y="3863011"/>
            <a:ext cx="1225161" cy="1157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71437" tIns="71437" rIns="71437" bIns="71437" numCol="1" anchor="t">
            <a:spAutoFit/>
          </a:bodyPr>
          <a:lstStyle>
            <a:lvl1pPr>
              <a:lnSpc>
                <a:spcPts val="9000"/>
              </a:lnSpc>
              <a:defRPr sz="4800" b="1" spc="-48">
                <a:solidFill>
                  <a:srgbClr val="20508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sz="2000" b="1" spc="-48" dirty="0">
                <a:solidFill>
                  <a:srgbClr val="205080"/>
                </a:solidFill>
              </a:rPr>
              <a:t>Commit</a:t>
            </a:r>
          </a:p>
        </p:txBody>
      </p:sp>
      <p:sp>
        <p:nvSpPr>
          <p:cNvPr id="64" name="Shape 738"/>
          <p:cNvSpPr/>
          <p:nvPr/>
        </p:nvSpPr>
        <p:spPr>
          <a:xfrm>
            <a:off x="2675367" y="3289108"/>
            <a:ext cx="588104" cy="13063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27093" tIns="27093" rIns="27093" bIns="27093" numCol="1" anchor="ctr">
            <a:spAutoFit/>
          </a:bodyPr>
          <a:lstStyle>
            <a:lvl1pPr algn="ctr" defTabSz="243840">
              <a:lnSpc>
                <a:spcPct val="100000"/>
              </a:lnSpc>
              <a:tabLst>
                <a:tab pos="177800" algn="l"/>
                <a:tab pos="368300" algn="l"/>
                <a:tab pos="558800" algn="l"/>
                <a:tab pos="749300" algn="l"/>
                <a:tab pos="939800" algn="l"/>
                <a:tab pos="1130300" algn="l"/>
                <a:tab pos="1320800" algn="l"/>
                <a:tab pos="1511300" algn="l"/>
                <a:tab pos="1701800" algn="l"/>
                <a:tab pos="1892300" algn="l"/>
                <a:tab pos="2082800" algn="l"/>
                <a:tab pos="2273300" algn="l"/>
              </a:tabLst>
              <a:defRPr sz="12200" baseline="-1639">
                <a:solidFill>
                  <a:srgbClr val="1C4F82"/>
                </a:solidFill>
                <a:latin typeface="Atlassian-icons"/>
                <a:ea typeface="Atlassian-icons"/>
                <a:cs typeface="Atlassian-icons"/>
                <a:sym typeface="Atlassian-icons"/>
              </a:defRPr>
            </a:lvl1pPr>
          </a:lstStyle>
          <a:p>
            <a:pPr lvl="0">
              <a:defRPr sz="1800" baseline="0">
                <a:solidFill>
                  <a:srgbClr val="000000"/>
                </a:solidFill>
              </a:defRPr>
            </a:pPr>
            <a:r>
              <a:rPr sz="12200" baseline="-1639" dirty="0">
                <a:solidFill>
                  <a:srgbClr val="1C4F82"/>
                </a:solidFill>
              </a:rPr>
              <a:t></a:t>
            </a:r>
          </a:p>
        </p:txBody>
      </p:sp>
      <p:sp>
        <p:nvSpPr>
          <p:cNvPr id="65" name="TextBox 3"/>
          <p:cNvSpPr txBox="1"/>
          <p:nvPr/>
        </p:nvSpPr>
        <p:spPr>
          <a:xfrm>
            <a:off x="729237" y="2075951"/>
            <a:ext cx="4496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p"/>
            </a:pP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 自动化测试平台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TextBox 3"/>
          <p:cNvSpPr txBox="1"/>
          <p:nvPr/>
        </p:nvSpPr>
        <p:spPr>
          <a:xfrm>
            <a:off x="730334" y="2445968"/>
            <a:ext cx="4496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p"/>
            </a:pPr>
            <a:r>
              <a:rPr lang="zh-CN" altLang="en-US" sz="1800" dirty="0" smtClean="0">
                <a:latin typeface="微软雅黑" pitchFamily="34" charset="-122"/>
                <a:ea typeface="微软雅黑" pitchFamily="34" charset="-122"/>
              </a:rPr>
              <a:t> 压测平台。</a:t>
            </a:r>
            <a:endParaRPr lang="en-US" altLang="zh-CN" sz="18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TextBox 3"/>
          <p:cNvSpPr txBox="1"/>
          <p:nvPr/>
        </p:nvSpPr>
        <p:spPr>
          <a:xfrm>
            <a:off x="731969" y="2825925"/>
            <a:ext cx="4496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p"/>
            </a:pPr>
            <a:r>
              <a:rPr lang="zh-CN" altLang="en-US" sz="1800" dirty="0" smtClean="0">
                <a:latin typeface="微软雅黑" pitchFamily="34" charset="-122"/>
                <a:ea typeface="微软雅黑" pitchFamily="34" charset="-122"/>
              </a:rPr>
              <a:t> 需求管理、项目管理、问题追踪系统。</a:t>
            </a:r>
            <a:endParaRPr lang="en-US" altLang="zh-CN" sz="1800" dirty="0" smtClean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3" name="组 52"/>
          <p:cNvGrpSpPr/>
          <p:nvPr/>
        </p:nvGrpSpPr>
        <p:grpSpPr>
          <a:xfrm>
            <a:off x="5171220" y="1397385"/>
            <a:ext cx="3194262" cy="1535576"/>
            <a:chOff x="572857" y="971261"/>
            <a:chExt cx="7366712" cy="1535576"/>
          </a:xfrm>
        </p:grpSpPr>
        <p:sp>
          <p:nvSpPr>
            <p:cNvPr id="56" name="TextBox 3"/>
            <p:cNvSpPr txBox="1"/>
            <p:nvPr/>
          </p:nvSpPr>
          <p:spPr>
            <a:xfrm>
              <a:off x="572857" y="971261"/>
              <a:ext cx="73448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C00000"/>
                </a:buClr>
                <a:buFont typeface="Wingdings" pitchFamily="2" charset="2"/>
                <a:buChar char="p"/>
              </a:pPr>
              <a:r>
                <a:rPr lang="zh-CN" altLang="en-US" sz="1800" dirty="0" smtClean="0">
                  <a:latin typeface="微软雅黑" pitchFamily="34" charset="-122"/>
                  <a:ea typeface="微软雅黑" pitchFamily="34" charset="-122"/>
                </a:rPr>
                <a:t> 镜像</a:t>
              </a:r>
              <a:r>
                <a:rPr lang="en-US" altLang="zh-CN" sz="1800" dirty="0" smtClean="0">
                  <a:latin typeface="微软雅黑" pitchFamily="34" charset="-122"/>
                  <a:ea typeface="微软雅黑" pitchFamily="34" charset="-122"/>
                </a:rPr>
                <a:t>CMS</a:t>
              </a:r>
              <a:r>
                <a:rPr lang="zh-CN" altLang="en-US" sz="1800" dirty="0" smtClean="0">
                  <a:latin typeface="微软雅黑" pitchFamily="34" charset="-122"/>
                  <a:ea typeface="微软雅黑" pitchFamily="34" charset="-122"/>
                </a:rPr>
                <a:t>系统</a:t>
              </a:r>
              <a:endParaRPr lang="en-US" altLang="zh-CN" sz="1800" dirty="0" smtClean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9" name="TextBox 3"/>
            <p:cNvSpPr txBox="1"/>
            <p:nvPr/>
          </p:nvSpPr>
          <p:spPr>
            <a:xfrm>
              <a:off x="572857" y="1340593"/>
              <a:ext cx="73448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C00000"/>
                </a:buClr>
                <a:buFont typeface="Wingdings" pitchFamily="2" charset="2"/>
                <a:buChar char="p"/>
              </a:pPr>
              <a:r>
                <a:rPr lang="zh-CN" altLang="en-US" sz="1800" dirty="0" smtClean="0">
                  <a:latin typeface="微软雅黑" pitchFamily="34" charset="-122"/>
                  <a:ea typeface="微软雅黑" pitchFamily="34" charset="-122"/>
                </a:rPr>
                <a:t> 用户资源动态管理系统</a:t>
              </a:r>
              <a:endParaRPr lang="en-US" altLang="zh-CN" sz="1800" dirty="0" smtClean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2" name="TextBox 3"/>
            <p:cNvSpPr txBox="1"/>
            <p:nvPr/>
          </p:nvSpPr>
          <p:spPr>
            <a:xfrm>
              <a:off x="594753" y="1735326"/>
              <a:ext cx="73448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C00000"/>
                </a:buClr>
                <a:buFont typeface="Wingdings" pitchFamily="2" charset="2"/>
                <a:buChar char="p"/>
              </a:pPr>
              <a:r>
                <a:rPr lang="zh-CN" altLang="en-US" sz="1800" dirty="0" smtClean="0">
                  <a:latin typeface="微软雅黑" pitchFamily="34" charset="-122"/>
                  <a:ea typeface="微软雅黑" pitchFamily="34" charset="-122"/>
                </a:rPr>
                <a:t> 数据化运维管理系统</a:t>
              </a:r>
              <a:endParaRPr lang="en-US" altLang="zh-CN" sz="1800" dirty="0" smtClean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8" name="TextBox 3"/>
            <p:cNvSpPr txBox="1"/>
            <p:nvPr/>
          </p:nvSpPr>
          <p:spPr>
            <a:xfrm>
              <a:off x="594753" y="2137505"/>
              <a:ext cx="73448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C00000"/>
                </a:buClr>
                <a:buFont typeface="Wingdings" pitchFamily="2" charset="2"/>
                <a:buChar char="p"/>
              </a:pPr>
              <a:r>
                <a:rPr lang="zh-CN" altLang="en-US" sz="1800" dirty="0" smtClean="0">
                  <a:latin typeface="微软雅黑" pitchFamily="34" charset="-122"/>
                  <a:ea typeface="微软雅黑" pitchFamily="34" charset="-122"/>
                </a:rPr>
                <a:t>日志追踪系统</a:t>
              </a:r>
              <a:endParaRPr lang="en-US" altLang="zh-CN" sz="1800" dirty="0" smtClean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69" name="Text Box 7"/>
          <p:cNvSpPr txBox="1">
            <a:spLocks noChangeArrowheads="1"/>
          </p:cNvSpPr>
          <p:nvPr/>
        </p:nvSpPr>
        <p:spPr bwMode="auto">
          <a:xfrm>
            <a:off x="5020792" y="813351"/>
            <a:ext cx="1682186" cy="59179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1425" tIns="45712" rIns="91425" bIns="45712" anchor="ctr"/>
          <a:lstStyle/>
          <a:p>
            <a:r>
              <a:rPr lang="en-US" altLang="zh-CN" b="1" dirty="0" smtClean="0">
                <a:solidFill>
                  <a:srgbClr val="CC0000"/>
                </a:solidFill>
                <a:latin typeface="微软雅黑" pitchFamily="34" charset="-122"/>
                <a:ea typeface="微软雅黑" pitchFamily="34" charset="-122"/>
              </a:rPr>
              <a:t>OPS</a:t>
            </a:r>
            <a:r>
              <a:rPr lang="zh-CN" altLang="en-US" b="1" dirty="0" smtClean="0">
                <a:solidFill>
                  <a:srgbClr val="CC0000"/>
                </a:solidFill>
                <a:latin typeface="微软雅黑" pitchFamily="34" charset="-122"/>
                <a:ea typeface="微软雅黑" pitchFamily="34" charset="-122"/>
              </a:rPr>
              <a:t> 工具</a:t>
            </a:r>
            <a:endParaRPr lang="en-US" altLang="zh-CN" b="1" dirty="0" smtClean="0">
              <a:solidFill>
                <a:srgbClr val="CC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292507" y="5209583"/>
            <a:ext cx="8563219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err="1" smtClean="0">
                <a:solidFill>
                  <a:srgbClr val="CC9900"/>
                </a:solidFill>
                <a:latin typeface="微软雅黑"/>
                <a:ea typeface="微软雅黑"/>
                <a:cs typeface="微软雅黑"/>
              </a:rPr>
              <a:t>DevOps</a:t>
            </a:r>
            <a:r>
              <a:rPr lang="zh-CN" altLang="en-US" sz="4800" b="1" dirty="0" smtClean="0">
                <a:solidFill>
                  <a:srgbClr val="CC9900"/>
                </a:solidFill>
                <a:latin typeface="微软雅黑"/>
                <a:ea typeface="微软雅黑"/>
                <a:cs typeface="微软雅黑"/>
              </a:rPr>
              <a:t>需要工具的支撑！</a:t>
            </a:r>
            <a:endParaRPr lang="zh-CN" altLang="en-US" sz="4800" b="1" dirty="0">
              <a:solidFill>
                <a:srgbClr val="CC9900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71" name="直接连接符 4"/>
          <p:cNvCxnSpPr/>
          <p:nvPr/>
        </p:nvCxnSpPr>
        <p:spPr>
          <a:xfrm>
            <a:off x="0" y="68693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5"/>
          <p:cNvCxnSpPr/>
          <p:nvPr/>
        </p:nvCxnSpPr>
        <p:spPr>
          <a:xfrm>
            <a:off x="0" y="626586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2587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标题 2"/>
          <p:cNvSpPr txBox="1">
            <a:spLocks/>
          </p:cNvSpPr>
          <p:nvPr/>
        </p:nvSpPr>
        <p:spPr>
          <a:xfrm>
            <a:off x="85725" y="165100"/>
            <a:ext cx="6866014" cy="599134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zh-CN" altLang="en-US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人和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/>
                <a:ea typeface="微软雅黑"/>
                <a:cs typeface="微软雅黑"/>
              </a:rPr>
              <a:t>文化</a:t>
            </a:r>
            <a:endParaRPr lang="zh-CN" altLang="en-US" sz="2400" b="1" dirty="0">
              <a:solidFill>
                <a:srgbClr val="FF00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6421" y="5288065"/>
            <a:ext cx="8563219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err="1" smtClean="0">
                <a:solidFill>
                  <a:srgbClr val="CC9900"/>
                </a:solidFill>
                <a:latin typeface="微软雅黑"/>
                <a:ea typeface="微软雅黑"/>
                <a:cs typeface="微软雅黑"/>
              </a:rPr>
              <a:t>DevOps</a:t>
            </a:r>
            <a:r>
              <a:rPr lang="zh-CN" altLang="en-US" sz="4800" b="1" dirty="0" smtClean="0">
                <a:solidFill>
                  <a:srgbClr val="CC9900"/>
                </a:solidFill>
                <a:latin typeface="微软雅黑"/>
                <a:ea typeface="微软雅黑"/>
                <a:cs typeface="微软雅黑"/>
              </a:rPr>
              <a:t>需要文化赋能！</a:t>
            </a:r>
            <a:endParaRPr lang="zh-CN" altLang="en-US" sz="4800" b="1" dirty="0">
              <a:solidFill>
                <a:srgbClr val="CC99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TextBox 3"/>
          <p:cNvSpPr txBox="1"/>
          <p:nvPr/>
        </p:nvSpPr>
        <p:spPr>
          <a:xfrm>
            <a:off x="425284" y="960550"/>
            <a:ext cx="7999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p"/>
            </a:pPr>
            <a:r>
              <a:rPr lang="zh-CN" altLang="en-US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大系统小做，看重阶段性成果。刚性完成，柔性运营。</a:t>
            </a:r>
            <a:endParaRPr lang="en-US" altLang="zh-CN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3"/>
          <p:cNvSpPr txBox="1"/>
          <p:nvPr/>
        </p:nvSpPr>
        <p:spPr>
          <a:xfrm>
            <a:off x="425285" y="3211580"/>
            <a:ext cx="73963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p"/>
            </a:pPr>
            <a:r>
              <a:rPr lang="zh-CN" altLang="en-US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能力是个人的，更要沉淀在团队上。</a:t>
            </a:r>
            <a:endParaRPr lang="en-US" altLang="zh-CN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3"/>
          <p:cNvSpPr txBox="1"/>
          <p:nvPr/>
        </p:nvSpPr>
        <p:spPr>
          <a:xfrm>
            <a:off x="424124" y="1512418"/>
            <a:ext cx="73963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p"/>
            </a:pPr>
            <a:r>
              <a:rPr lang="zh-CN" altLang="en-US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不抱怨和就事论事。</a:t>
            </a:r>
            <a:endParaRPr lang="en-US" altLang="zh-CN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3"/>
          <p:cNvSpPr txBox="1"/>
          <p:nvPr/>
        </p:nvSpPr>
        <p:spPr>
          <a:xfrm>
            <a:off x="425285" y="2048466"/>
            <a:ext cx="73963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p"/>
            </a:pPr>
            <a:r>
              <a:rPr lang="zh-CN" altLang="en-US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DeadLine</a:t>
            </a:r>
            <a:r>
              <a:rPr lang="zh-CN" altLang="en-US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是生产力，但不是第一生产力。</a:t>
            </a:r>
            <a:endParaRPr lang="en-US" altLang="zh-CN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TextBox 3"/>
          <p:cNvSpPr txBox="1"/>
          <p:nvPr/>
        </p:nvSpPr>
        <p:spPr>
          <a:xfrm>
            <a:off x="425285" y="2611392"/>
            <a:ext cx="73963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p"/>
            </a:pPr>
            <a:r>
              <a:rPr lang="zh-CN" altLang="en-US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保证适当的前瞻性，但绝不杜撰需求。</a:t>
            </a:r>
            <a:endParaRPr lang="en-US" altLang="zh-CN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3"/>
          <p:cNvSpPr txBox="1"/>
          <p:nvPr/>
        </p:nvSpPr>
        <p:spPr>
          <a:xfrm>
            <a:off x="425285" y="3807960"/>
            <a:ext cx="73963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p"/>
            </a:pPr>
            <a:r>
              <a:rPr lang="zh-CN" altLang="en-US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对焦，</a:t>
            </a:r>
            <a:r>
              <a:rPr lang="en-US" altLang="zh-CN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Review</a:t>
            </a:r>
            <a:r>
              <a:rPr lang="zh-CN" altLang="en-US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dirty="0" err="1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DoubleCheck</a:t>
            </a:r>
            <a:r>
              <a:rPr lang="zh-CN" altLang="en-US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3"/>
          <p:cNvSpPr txBox="1"/>
          <p:nvPr/>
        </p:nvSpPr>
        <p:spPr>
          <a:xfrm>
            <a:off x="425285" y="4484208"/>
            <a:ext cx="8586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p"/>
            </a:pPr>
            <a:r>
              <a:rPr lang="zh-CN" altLang="en-US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对结果负责。结果是功利的，但要用享受的态度去体会过程。</a:t>
            </a:r>
            <a:endParaRPr lang="en-US" altLang="zh-CN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6" name="直接连接符 4"/>
          <p:cNvCxnSpPr/>
          <p:nvPr/>
        </p:nvCxnSpPr>
        <p:spPr>
          <a:xfrm>
            <a:off x="0" y="68693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5"/>
          <p:cNvCxnSpPr/>
          <p:nvPr/>
        </p:nvCxnSpPr>
        <p:spPr>
          <a:xfrm>
            <a:off x="0" y="6265863"/>
            <a:ext cx="914400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1975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06453" y="2535138"/>
            <a:ext cx="5423095" cy="848385"/>
          </a:xfrm>
        </p:spPr>
        <p:txBody>
          <a:bodyPr/>
          <a:lstStyle/>
          <a:p>
            <a:r>
              <a:rPr kumimoji="1" lang="zh-CN" altLang="en-US" sz="6600" dirty="0" smtClean="0"/>
              <a:t>谢谢</a:t>
            </a:r>
            <a:endParaRPr kumimoji="1" lang="zh-CN" altLang="en-US" dirty="0"/>
          </a:p>
        </p:txBody>
      </p:sp>
      <p:pic>
        <p:nvPicPr>
          <p:cNvPr id="11" name="Picture 6" descr="Alibaba_group-logo_K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577" y="298882"/>
            <a:ext cx="3516590" cy="74304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443892" y="4040109"/>
            <a:ext cx="60846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08 Copyright Reserved </a:t>
            </a:r>
            <a:r>
              <a:rPr lang="zh-TW" altLang="en-US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阿里巴巴版权所有</a:t>
            </a:r>
            <a:endParaRPr lang="zh-CN" altLang="en-US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611502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墨水池">
  <a:themeElements>
    <a:clrScheme name="墨水池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墨水池">
      <a:maj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墨水池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 bwMode="auto">
        <a:noFill/>
        <a:ln w="9525">
          <a:solidFill>
            <a:srgbClr val="C00000"/>
          </a:solidFill>
          <a:prstDash val="dash"/>
          <a:miter lim="800000"/>
          <a:headEnd/>
          <a:tailEnd/>
        </a:ln>
      </a:spPr>
      <a:bodyPr wrap="none" anchor="ctr"/>
      <a:lstStyle>
        <a:defPPr>
          <a:defRPr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墨水池.thmx</Template>
  <TotalTime>43912</TotalTime>
  <Words>1152</Words>
  <Application>Microsoft Macintosh PowerPoint</Application>
  <PresentationFormat>全屏显示(4:3)</PresentationFormat>
  <Paragraphs>316</Paragraphs>
  <Slides>32</Slides>
  <Notes>27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33" baseType="lpstr">
      <vt:lpstr>墨水池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</vt:lpstr>
    </vt:vector>
  </TitlesOfParts>
  <Company>淘宝(中国)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建强 郭</dc:creator>
  <cp:lastModifiedBy>wisdomyu wisdomyu</cp:lastModifiedBy>
  <cp:revision>868</cp:revision>
  <dcterms:created xsi:type="dcterms:W3CDTF">2014-09-10T08:09:21Z</dcterms:created>
  <dcterms:modified xsi:type="dcterms:W3CDTF">2016-04-21T13:43:55Z</dcterms:modified>
</cp:coreProperties>
</file>