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9902825" cy="21607463"/>
  <p:notesSz cx="6858000" cy="9144000"/>
  <p:defaultTextStyle>
    <a:defPPr>
      <a:defRPr lang="zh-CN"/>
    </a:defPPr>
    <a:lvl1pPr marL="0" algn="l" defTabSz="900273" rtl="0" eaLnBrk="1" latinLnBrk="0" hangingPunct="1">
      <a:defRPr sz="3500" kern="1200">
        <a:solidFill>
          <a:schemeClr val="tx1"/>
        </a:solidFill>
        <a:latin typeface="+mn-lt"/>
        <a:ea typeface="+mn-ea"/>
        <a:cs typeface="+mn-cs"/>
      </a:defRPr>
    </a:lvl1pPr>
    <a:lvl2pPr marL="900273" algn="l" defTabSz="900273" rtl="0" eaLnBrk="1" latinLnBrk="0" hangingPunct="1">
      <a:defRPr sz="3500" kern="1200">
        <a:solidFill>
          <a:schemeClr val="tx1"/>
        </a:solidFill>
        <a:latin typeface="+mn-lt"/>
        <a:ea typeface="+mn-ea"/>
        <a:cs typeface="+mn-cs"/>
      </a:defRPr>
    </a:lvl2pPr>
    <a:lvl3pPr marL="1800545" algn="l" defTabSz="900273" rtl="0" eaLnBrk="1" latinLnBrk="0" hangingPunct="1">
      <a:defRPr sz="3500" kern="1200">
        <a:solidFill>
          <a:schemeClr val="tx1"/>
        </a:solidFill>
        <a:latin typeface="+mn-lt"/>
        <a:ea typeface="+mn-ea"/>
        <a:cs typeface="+mn-cs"/>
      </a:defRPr>
    </a:lvl3pPr>
    <a:lvl4pPr marL="2700818" algn="l" defTabSz="900273" rtl="0" eaLnBrk="1" latinLnBrk="0" hangingPunct="1">
      <a:defRPr sz="3500" kern="1200">
        <a:solidFill>
          <a:schemeClr val="tx1"/>
        </a:solidFill>
        <a:latin typeface="+mn-lt"/>
        <a:ea typeface="+mn-ea"/>
        <a:cs typeface="+mn-cs"/>
      </a:defRPr>
    </a:lvl4pPr>
    <a:lvl5pPr marL="3601090" algn="l" defTabSz="900273" rtl="0" eaLnBrk="1" latinLnBrk="0" hangingPunct="1">
      <a:defRPr sz="3500" kern="1200">
        <a:solidFill>
          <a:schemeClr val="tx1"/>
        </a:solidFill>
        <a:latin typeface="+mn-lt"/>
        <a:ea typeface="+mn-ea"/>
        <a:cs typeface="+mn-cs"/>
      </a:defRPr>
    </a:lvl5pPr>
    <a:lvl6pPr marL="4501363" algn="l" defTabSz="900273" rtl="0" eaLnBrk="1" latinLnBrk="0" hangingPunct="1">
      <a:defRPr sz="3500" kern="1200">
        <a:solidFill>
          <a:schemeClr val="tx1"/>
        </a:solidFill>
        <a:latin typeface="+mn-lt"/>
        <a:ea typeface="+mn-ea"/>
        <a:cs typeface="+mn-cs"/>
      </a:defRPr>
    </a:lvl6pPr>
    <a:lvl7pPr marL="5401635" algn="l" defTabSz="900273" rtl="0" eaLnBrk="1" latinLnBrk="0" hangingPunct="1">
      <a:defRPr sz="3500" kern="1200">
        <a:solidFill>
          <a:schemeClr val="tx1"/>
        </a:solidFill>
        <a:latin typeface="+mn-lt"/>
        <a:ea typeface="+mn-ea"/>
        <a:cs typeface="+mn-cs"/>
      </a:defRPr>
    </a:lvl7pPr>
    <a:lvl8pPr marL="6301908" algn="l" defTabSz="900273" rtl="0" eaLnBrk="1" latinLnBrk="0" hangingPunct="1">
      <a:defRPr sz="3500" kern="1200">
        <a:solidFill>
          <a:schemeClr val="tx1"/>
        </a:solidFill>
        <a:latin typeface="+mn-lt"/>
        <a:ea typeface="+mn-ea"/>
        <a:cs typeface="+mn-cs"/>
      </a:defRPr>
    </a:lvl8pPr>
    <a:lvl9pPr marL="7202180" algn="l" defTabSz="900273" rtl="0" eaLnBrk="1" latinLnBrk="0" hangingPunct="1">
      <a:defRPr sz="3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4584"/>
    <a:srgbClr val="91C613"/>
    <a:srgbClr val="C13849"/>
    <a:srgbClr val="F7EAE7"/>
    <a:srgbClr val="EA7E5A"/>
    <a:srgbClr val="E97B57"/>
    <a:srgbClr val="DC5700"/>
    <a:srgbClr val="FFEF46"/>
    <a:srgbClr val="FFFE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1288" y="8288"/>
      </p:cViewPr>
      <p:guideLst>
        <p:guide orient="horz" pos="6806"/>
        <p:guide pos="311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E9BCCB-C939-DB44-907F-81088EF94E1C}" type="datetimeFigureOut">
              <a:rPr kumimoji="1" lang="zh-CN" altLang="en-US" smtClean="0"/>
              <a:t>18/3/14</a:t>
            </a:fld>
            <a:endParaRPr kumimoji="1" lang="zh-CN" altLang="en-US"/>
          </a:p>
        </p:txBody>
      </p:sp>
      <p:sp>
        <p:nvSpPr>
          <p:cNvPr id="4" name="幻灯片图像占位符 3"/>
          <p:cNvSpPr>
            <a:spLocks noGrp="1" noRot="1" noChangeAspect="1"/>
          </p:cNvSpPr>
          <p:nvPr>
            <p:ph type="sldImg" idx="2"/>
          </p:nvPr>
        </p:nvSpPr>
        <p:spPr>
          <a:xfrm>
            <a:off x="2643188" y="685800"/>
            <a:ext cx="15716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F3E9AC-0528-5942-895D-F4A9AD5435A3}" type="slidenum">
              <a:rPr kumimoji="1" lang="zh-CN" altLang="en-US" smtClean="0"/>
              <a:t>‹#›</a:t>
            </a:fld>
            <a:endParaRPr kumimoji="1" lang="zh-CN" altLang="en-US"/>
          </a:p>
        </p:txBody>
      </p:sp>
    </p:spTree>
    <p:extLst>
      <p:ext uri="{BB962C8B-B14F-4D97-AF65-F5344CB8AC3E}">
        <p14:creationId xmlns:p14="http://schemas.microsoft.com/office/powerpoint/2010/main" val="2212155686"/>
      </p:ext>
    </p:extLst>
  </p:cSld>
  <p:clrMap bg1="lt1" tx1="dk1" bg2="lt2" tx2="dk2" accent1="accent1" accent2="accent2" accent3="accent3" accent4="accent4" accent5="accent5" accent6="accent6" hlink="hlink" folHlink="folHlink"/>
  <p:notesStyle>
    <a:lvl1pPr marL="0" algn="l" defTabSz="900273" rtl="0" eaLnBrk="1" latinLnBrk="0" hangingPunct="1">
      <a:defRPr sz="2400" kern="1200">
        <a:solidFill>
          <a:schemeClr val="tx1"/>
        </a:solidFill>
        <a:latin typeface="+mn-lt"/>
        <a:ea typeface="+mn-ea"/>
        <a:cs typeface="+mn-cs"/>
      </a:defRPr>
    </a:lvl1pPr>
    <a:lvl2pPr marL="900273" algn="l" defTabSz="900273" rtl="0" eaLnBrk="1" latinLnBrk="0" hangingPunct="1">
      <a:defRPr sz="2400" kern="1200">
        <a:solidFill>
          <a:schemeClr val="tx1"/>
        </a:solidFill>
        <a:latin typeface="+mn-lt"/>
        <a:ea typeface="+mn-ea"/>
        <a:cs typeface="+mn-cs"/>
      </a:defRPr>
    </a:lvl2pPr>
    <a:lvl3pPr marL="1800545" algn="l" defTabSz="900273" rtl="0" eaLnBrk="1" latinLnBrk="0" hangingPunct="1">
      <a:defRPr sz="2400" kern="1200">
        <a:solidFill>
          <a:schemeClr val="tx1"/>
        </a:solidFill>
        <a:latin typeface="+mn-lt"/>
        <a:ea typeface="+mn-ea"/>
        <a:cs typeface="+mn-cs"/>
      </a:defRPr>
    </a:lvl3pPr>
    <a:lvl4pPr marL="2700818" algn="l" defTabSz="900273" rtl="0" eaLnBrk="1" latinLnBrk="0" hangingPunct="1">
      <a:defRPr sz="2400" kern="1200">
        <a:solidFill>
          <a:schemeClr val="tx1"/>
        </a:solidFill>
        <a:latin typeface="+mn-lt"/>
        <a:ea typeface="+mn-ea"/>
        <a:cs typeface="+mn-cs"/>
      </a:defRPr>
    </a:lvl4pPr>
    <a:lvl5pPr marL="3601090" algn="l" defTabSz="900273" rtl="0" eaLnBrk="1" latinLnBrk="0" hangingPunct="1">
      <a:defRPr sz="2400" kern="1200">
        <a:solidFill>
          <a:schemeClr val="tx1"/>
        </a:solidFill>
        <a:latin typeface="+mn-lt"/>
        <a:ea typeface="+mn-ea"/>
        <a:cs typeface="+mn-cs"/>
      </a:defRPr>
    </a:lvl5pPr>
    <a:lvl6pPr marL="4501363" algn="l" defTabSz="900273" rtl="0" eaLnBrk="1" latinLnBrk="0" hangingPunct="1">
      <a:defRPr sz="2400" kern="1200">
        <a:solidFill>
          <a:schemeClr val="tx1"/>
        </a:solidFill>
        <a:latin typeface="+mn-lt"/>
        <a:ea typeface="+mn-ea"/>
        <a:cs typeface="+mn-cs"/>
      </a:defRPr>
    </a:lvl6pPr>
    <a:lvl7pPr marL="5401635" algn="l" defTabSz="900273" rtl="0" eaLnBrk="1" latinLnBrk="0" hangingPunct="1">
      <a:defRPr sz="2400" kern="1200">
        <a:solidFill>
          <a:schemeClr val="tx1"/>
        </a:solidFill>
        <a:latin typeface="+mn-lt"/>
        <a:ea typeface="+mn-ea"/>
        <a:cs typeface="+mn-cs"/>
      </a:defRPr>
    </a:lvl7pPr>
    <a:lvl8pPr marL="6301908" algn="l" defTabSz="900273" rtl="0" eaLnBrk="1" latinLnBrk="0" hangingPunct="1">
      <a:defRPr sz="2400" kern="1200">
        <a:solidFill>
          <a:schemeClr val="tx1"/>
        </a:solidFill>
        <a:latin typeface="+mn-lt"/>
        <a:ea typeface="+mn-ea"/>
        <a:cs typeface="+mn-cs"/>
      </a:defRPr>
    </a:lvl8pPr>
    <a:lvl9pPr marL="7202180" algn="l" defTabSz="900273"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B7F3E9AC-0528-5942-895D-F4A9AD5435A3}" type="slidenum">
              <a:rPr kumimoji="1" lang="zh-CN" altLang="en-US" smtClean="0"/>
              <a:t>1</a:t>
            </a:fld>
            <a:endParaRPr kumimoji="1" lang="zh-CN" altLang="en-US"/>
          </a:p>
        </p:txBody>
      </p:sp>
    </p:spTree>
    <p:extLst>
      <p:ext uri="{BB962C8B-B14F-4D97-AF65-F5344CB8AC3E}">
        <p14:creationId xmlns:p14="http://schemas.microsoft.com/office/powerpoint/2010/main" val="3059819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712" y="6712320"/>
            <a:ext cx="8417401" cy="4631600"/>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485424" y="12244229"/>
            <a:ext cx="6931978" cy="5521907"/>
          </a:xfrm>
        </p:spPr>
        <p:txBody>
          <a:bodyPr/>
          <a:lstStyle>
            <a:lvl1pPr marL="0" indent="0" algn="ctr">
              <a:buNone/>
              <a:defRPr>
                <a:solidFill>
                  <a:schemeClr val="tx1">
                    <a:tint val="75000"/>
                  </a:schemeClr>
                </a:solidFill>
              </a:defRPr>
            </a:lvl1pPr>
            <a:lvl2pPr marL="900273" indent="0" algn="ctr">
              <a:buNone/>
              <a:defRPr>
                <a:solidFill>
                  <a:schemeClr val="tx1">
                    <a:tint val="75000"/>
                  </a:schemeClr>
                </a:solidFill>
              </a:defRPr>
            </a:lvl2pPr>
            <a:lvl3pPr marL="1800545" indent="0" algn="ctr">
              <a:buNone/>
              <a:defRPr>
                <a:solidFill>
                  <a:schemeClr val="tx1">
                    <a:tint val="75000"/>
                  </a:schemeClr>
                </a:solidFill>
              </a:defRPr>
            </a:lvl3pPr>
            <a:lvl4pPr marL="2700818" indent="0" algn="ctr">
              <a:buNone/>
              <a:defRPr>
                <a:solidFill>
                  <a:schemeClr val="tx1">
                    <a:tint val="75000"/>
                  </a:schemeClr>
                </a:solidFill>
              </a:defRPr>
            </a:lvl4pPr>
            <a:lvl5pPr marL="3601090" indent="0" algn="ctr">
              <a:buNone/>
              <a:defRPr>
                <a:solidFill>
                  <a:schemeClr val="tx1">
                    <a:tint val="75000"/>
                  </a:schemeClr>
                </a:solidFill>
              </a:defRPr>
            </a:lvl5pPr>
            <a:lvl6pPr marL="4501363" indent="0" algn="ctr">
              <a:buNone/>
              <a:defRPr>
                <a:solidFill>
                  <a:schemeClr val="tx1">
                    <a:tint val="75000"/>
                  </a:schemeClr>
                </a:solidFill>
              </a:defRPr>
            </a:lvl6pPr>
            <a:lvl7pPr marL="5401635" indent="0" algn="ctr">
              <a:buNone/>
              <a:defRPr>
                <a:solidFill>
                  <a:schemeClr val="tx1">
                    <a:tint val="75000"/>
                  </a:schemeClr>
                </a:solidFill>
              </a:defRPr>
            </a:lvl7pPr>
            <a:lvl8pPr marL="6301908" indent="0" algn="ctr">
              <a:buNone/>
              <a:defRPr>
                <a:solidFill>
                  <a:schemeClr val="tx1">
                    <a:tint val="75000"/>
                  </a:schemeClr>
                </a:solidFill>
              </a:defRPr>
            </a:lvl8pPr>
            <a:lvl9pPr marL="720218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614F46EF-B31F-9D43-8763-BC515DB873FE}" type="datetimeFigureOut">
              <a:rPr kumimoji="1" lang="zh-CN" altLang="en-US" smtClean="0"/>
              <a:t>18/3/14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125CAE7-D8B9-404F-8F2C-EAB7D3DEAACC}" type="slidenum">
              <a:rPr kumimoji="1" lang="zh-CN" altLang="en-US" smtClean="0"/>
              <a:t>‹#›</a:t>
            </a:fld>
            <a:endParaRPr kumimoji="1" lang="zh-CN" altLang="en-US"/>
          </a:p>
        </p:txBody>
      </p:sp>
    </p:spTree>
    <p:extLst>
      <p:ext uri="{BB962C8B-B14F-4D97-AF65-F5344CB8AC3E}">
        <p14:creationId xmlns:p14="http://schemas.microsoft.com/office/powerpoint/2010/main" val="240212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14F46EF-B31F-9D43-8763-BC515DB873FE}" type="datetimeFigureOut">
              <a:rPr kumimoji="1" lang="zh-CN" altLang="en-US" smtClean="0"/>
              <a:t>18/3/14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125CAE7-D8B9-404F-8F2C-EAB7D3DEAACC}" type="slidenum">
              <a:rPr kumimoji="1" lang="zh-CN" altLang="en-US" smtClean="0"/>
              <a:t>‹#›</a:t>
            </a:fld>
            <a:endParaRPr kumimoji="1" lang="zh-CN" altLang="en-US"/>
          </a:p>
        </p:txBody>
      </p:sp>
    </p:spTree>
    <p:extLst>
      <p:ext uri="{BB962C8B-B14F-4D97-AF65-F5344CB8AC3E}">
        <p14:creationId xmlns:p14="http://schemas.microsoft.com/office/powerpoint/2010/main" val="41261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776125" y="2725945"/>
            <a:ext cx="2412094" cy="58090064"/>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536404" y="2725945"/>
            <a:ext cx="7074675" cy="58090064"/>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14F46EF-B31F-9D43-8763-BC515DB873FE}" type="datetimeFigureOut">
              <a:rPr kumimoji="1" lang="zh-CN" altLang="en-US" smtClean="0"/>
              <a:t>18/3/14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125CAE7-D8B9-404F-8F2C-EAB7D3DEAACC}" type="slidenum">
              <a:rPr kumimoji="1" lang="zh-CN" altLang="en-US" smtClean="0"/>
              <a:t>‹#›</a:t>
            </a:fld>
            <a:endParaRPr kumimoji="1" lang="zh-CN" altLang="en-US"/>
          </a:p>
        </p:txBody>
      </p:sp>
    </p:spTree>
    <p:extLst>
      <p:ext uri="{BB962C8B-B14F-4D97-AF65-F5344CB8AC3E}">
        <p14:creationId xmlns:p14="http://schemas.microsoft.com/office/powerpoint/2010/main" val="427562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14F46EF-B31F-9D43-8763-BC515DB873FE}" type="datetimeFigureOut">
              <a:rPr kumimoji="1" lang="zh-CN" altLang="en-US" smtClean="0"/>
              <a:t>18/3/14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125CAE7-D8B9-404F-8F2C-EAB7D3DEAACC}" type="slidenum">
              <a:rPr kumimoji="1" lang="zh-CN" altLang="en-US" smtClean="0"/>
              <a:t>‹#›</a:t>
            </a:fld>
            <a:endParaRPr kumimoji="1" lang="zh-CN" altLang="en-US"/>
          </a:p>
        </p:txBody>
      </p:sp>
    </p:spTree>
    <p:extLst>
      <p:ext uri="{BB962C8B-B14F-4D97-AF65-F5344CB8AC3E}">
        <p14:creationId xmlns:p14="http://schemas.microsoft.com/office/powerpoint/2010/main" val="113607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255" y="13884797"/>
            <a:ext cx="8417401" cy="4291482"/>
          </a:xfrm>
        </p:spPr>
        <p:txBody>
          <a:bodyPr anchor="t"/>
          <a:lstStyle>
            <a:lvl1pPr algn="l">
              <a:defRPr sz="79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82255" y="9158166"/>
            <a:ext cx="8417401" cy="4726631"/>
          </a:xfrm>
        </p:spPr>
        <p:txBody>
          <a:bodyPr anchor="b"/>
          <a:lstStyle>
            <a:lvl1pPr marL="0" indent="0">
              <a:buNone/>
              <a:defRPr sz="3900">
                <a:solidFill>
                  <a:schemeClr val="tx1">
                    <a:tint val="75000"/>
                  </a:schemeClr>
                </a:solidFill>
              </a:defRPr>
            </a:lvl1pPr>
            <a:lvl2pPr marL="900273" indent="0">
              <a:buNone/>
              <a:defRPr sz="3500">
                <a:solidFill>
                  <a:schemeClr val="tx1">
                    <a:tint val="75000"/>
                  </a:schemeClr>
                </a:solidFill>
              </a:defRPr>
            </a:lvl2pPr>
            <a:lvl3pPr marL="1800545" indent="0">
              <a:buNone/>
              <a:defRPr sz="3200">
                <a:solidFill>
                  <a:schemeClr val="tx1">
                    <a:tint val="75000"/>
                  </a:schemeClr>
                </a:solidFill>
              </a:defRPr>
            </a:lvl3pPr>
            <a:lvl4pPr marL="2700818" indent="0">
              <a:buNone/>
              <a:defRPr sz="2800">
                <a:solidFill>
                  <a:schemeClr val="tx1">
                    <a:tint val="75000"/>
                  </a:schemeClr>
                </a:solidFill>
              </a:defRPr>
            </a:lvl4pPr>
            <a:lvl5pPr marL="3601090" indent="0">
              <a:buNone/>
              <a:defRPr sz="2800">
                <a:solidFill>
                  <a:schemeClr val="tx1">
                    <a:tint val="75000"/>
                  </a:schemeClr>
                </a:solidFill>
              </a:defRPr>
            </a:lvl5pPr>
            <a:lvl6pPr marL="4501363" indent="0">
              <a:buNone/>
              <a:defRPr sz="2800">
                <a:solidFill>
                  <a:schemeClr val="tx1">
                    <a:tint val="75000"/>
                  </a:schemeClr>
                </a:solidFill>
              </a:defRPr>
            </a:lvl6pPr>
            <a:lvl7pPr marL="5401635" indent="0">
              <a:buNone/>
              <a:defRPr sz="2800">
                <a:solidFill>
                  <a:schemeClr val="tx1">
                    <a:tint val="75000"/>
                  </a:schemeClr>
                </a:solidFill>
              </a:defRPr>
            </a:lvl7pPr>
            <a:lvl8pPr marL="6301908" indent="0">
              <a:buNone/>
              <a:defRPr sz="2800">
                <a:solidFill>
                  <a:schemeClr val="tx1">
                    <a:tint val="75000"/>
                  </a:schemeClr>
                </a:solidFill>
              </a:defRPr>
            </a:lvl8pPr>
            <a:lvl9pPr marL="7202180" indent="0">
              <a:buNone/>
              <a:defRPr sz="28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614F46EF-B31F-9D43-8763-BC515DB873FE}" type="datetimeFigureOut">
              <a:rPr kumimoji="1" lang="zh-CN" altLang="en-US" smtClean="0"/>
              <a:t>18/3/14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125CAE7-D8B9-404F-8F2C-EAB7D3DEAACC}" type="slidenum">
              <a:rPr kumimoji="1" lang="zh-CN" altLang="en-US" smtClean="0"/>
              <a:t>‹#›</a:t>
            </a:fld>
            <a:endParaRPr kumimoji="1" lang="zh-CN" altLang="en-US"/>
          </a:p>
        </p:txBody>
      </p:sp>
    </p:spTree>
    <p:extLst>
      <p:ext uri="{BB962C8B-B14F-4D97-AF65-F5344CB8AC3E}">
        <p14:creationId xmlns:p14="http://schemas.microsoft.com/office/powerpoint/2010/main" val="346700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536404" y="15885488"/>
            <a:ext cx="4743385" cy="44930520"/>
          </a:xfrm>
        </p:spPr>
        <p:txBody>
          <a:bodyPr/>
          <a:lstStyle>
            <a:lvl1pPr>
              <a:defRPr sz="5500"/>
            </a:lvl1pPr>
            <a:lvl2pPr>
              <a:defRPr sz="4700"/>
            </a:lvl2pPr>
            <a:lvl3pPr>
              <a:defRPr sz="3900"/>
            </a:lvl3pPr>
            <a:lvl4pPr>
              <a:defRPr sz="3500"/>
            </a:lvl4pPr>
            <a:lvl5pPr>
              <a:defRPr sz="3500"/>
            </a:lvl5pPr>
            <a:lvl6pPr>
              <a:defRPr sz="3500"/>
            </a:lvl6pPr>
            <a:lvl7pPr>
              <a:defRPr sz="3500"/>
            </a:lvl7pPr>
            <a:lvl8pPr>
              <a:defRPr sz="3500"/>
            </a:lvl8pPr>
            <a:lvl9pPr>
              <a:defRPr sz="35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5444835" y="15885488"/>
            <a:ext cx="4743384" cy="44930520"/>
          </a:xfrm>
        </p:spPr>
        <p:txBody>
          <a:bodyPr/>
          <a:lstStyle>
            <a:lvl1pPr>
              <a:defRPr sz="5500"/>
            </a:lvl1pPr>
            <a:lvl2pPr>
              <a:defRPr sz="4700"/>
            </a:lvl2pPr>
            <a:lvl3pPr>
              <a:defRPr sz="3900"/>
            </a:lvl3pPr>
            <a:lvl4pPr>
              <a:defRPr sz="3500"/>
            </a:lvl4pPr>
            <a:lvl5pPr>
              <a:defRPr sz="3500"/>
            </a:lvl5pPr>
            <a:lvl6pPr>
              <a:defRPr sz="3500"/>
            </a:lvl6pPr>
            <a:lvl7pPr>
              <a:defRPr sz="3500"/>
            </a:lvl7pPr>
            <a:lvl8pPr>
              <a:defRPr sz="3500"/>
            </a:lvl8pPr>
            <a:lvl9pPr>
              <a:defRPr sz="35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614F46EF-B31F-9D43-8763-BC515DB873FE}" type="datetimeFigureOut">
              <a:rPr kumimoji="1" lang="zh-CN" altLang="en-US" smtClean="0"/>
              <a:t>18/3/14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125CAE7-D8B9-404F-8F2C-EAB7D3DEAACC}" type="slidenum">
              <a:rPr kumimoji="1" lang="zh-CN" altLang="en-US" smtClean="0"/>
              <a:t>‹#›</a:t>
            </a:fld>
            <a:endParaRPr kumimoji="1" lang="zh-CN" altLang="en-US"/>
          </a:p>
        </p:txBody>
      </p:sp>
    </p:spTree>
    <p:extLst>
      <p:ext uri="{BB962C8B-B14F-4D97-AF65-F5344CB8AC3E}">
        <p14:creationId xmlns:p14="http://schemas.microsoft.com/office/powerpoint/2010/main" val="959001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141" y="865300"/>
            <a:ext cx="8912543" cy="3601244"/>
          </a:xfrm>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95141" y="4836672"/>
            <a:ext cx="4375467" cy="2015695"/>
          </a:xfrm>
        </p:spPr>
        <p:txBody>
          <a:bodyPr anchor="b"/>
          <a:lstStyle>
            <a:lvl1pPr marL="0" indent="0">
              <a:buNone/>
              <a:defRPr sz="4700" b="1"/>
            </a:lvl1pPr>
            <a:lvl2pPr marL="900273" indent="0">
              <a:buNone/>
              <a:defRPr sz="3900" b="1"/>
            </a:lvl2pPr>
            <a:lvl3pPr marL="1800545" indent="0">
              <a:buNone/>
              <a:defRPr sz="3500" b="1"/>
            </a:lvl3pPr>
            <a:lvl4pPr marL="2700818" indent="0">
              <a:buNone/>
              <a:defRPr sz="3200" b="1"/>
            </a:lvl4pPr>
            <a:lvl5pPr marL="3601090" indent="0">
              <a:buNone/>
              <a:defRPr sz="3200" b="1"/>
            </a:lvl5pPr>
            <a:lvl6pPr marL="4501363" indent="0">
              <a:buNone/>
              <a:defRPr sz="3200" b="1"/>
            </a:lvl6pPr>
            <a:lvl7pPr marL="5401635" indent="0">
              <a:buNone/>
              <a:defRPr sz="3200" b="1"/>
            </a:lvl7pPr>
            <a:lvl8pPr marL="6301908" indent="0">
              <a:buNone/>
              <a:defRPr sz="3200" b="1"/>
            </a:lvl8pPr>
            <a:lvl9pPr marL="7202180" indent="0">
              <a:buNone/>
              <a:defRPr sz="32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95141" y="6852367"/>
            <a:ext cx="4375467" cy="12449301"/>
          </a:xfrm>
        </p:spPr>
        <p:txBody>
          <a:bodyPr/>
          <a:lstStyle>
            <a:lvl1pPr>
              <a:defRPr sz="4700"/>
            </a:lvl1pPr>
            <a:lvl2pPr>
              <a:defRPr sz="3900"/>
            </a:lvl2pPr>
            <a:lvl3pPr>
              <a:defRPr sz="3500"/>
            </a:lvl3pPr>
            <a:lvl4pPr>
              <a:defRPr sz="3200"/>
            </a:lvl4pPr>
            <a:lvl5pPr>
              <a:defRPr sz="3200"/>
            </a:lvl5pPr>
            <a:lvl6pPr>
              <a:defRPr sz="3200"/>
            </a:lvl6pPr>
            <a:lvl7pPr>
              <a:defRPr sz="3200"/>
            </a:lvl7pPr>
            <a:lvl8pPr>
              <a:defRPr sz="3200"/>
            </a:lvl8pPr>
            <a:lvl9pPr>
              <a:defRPr sz="32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5030498" y="4836672"/>
            <a:ext cx="4377186" cy="2015695"/>
          </a:xfrm>
        </p:spPr>
        <p:txBody>
          <a:bodyPr anchor="b"/>
          <a:lstStyle>
            <a:lvl1pPr marL="0" indent="0">
              <a:buNone/>
              <a:defRPr sz="4700" b="1"/>
            </a:lvl1pPr>
            <a:lvl2pPr marL="900273" indent="0">
              <a:buNone/>
              <a:defRPr sz="3900" b="1"/>
            </a:lvl2pPr>
            <a:lvl3pPr marL="1800545" indent="0">
              <a:buNone/>
              <a:defRPr sz="3500" b="1"/>
            </a:lvl3pPr>
            <a:lvl4pPr marL="2700818" indent="0">
              <a:buNone/>
              <a:defRPr sz="3200" b="1"/>
            </a:lvl4pPr>
            <a:lvl5pPr marL="3601090" indent="0">
              <a:buNone/>
              <a:defRPr sz="3200" b="1"/>
            </a:lvl5pPr>
            <a:lvl6pPr marL="4501363" indent="0">
              <a:buNone/>
              <a:defRPr sz="3200" b="1"/>
            </a:lvl6pPr>
            <a:lvl7pPr marL="5401635" indent="0">
              <a:buNone/>
              <a:defRPr sz="3200" b="1"/>
            </a:lvl7pPr>
            <a:lvl8pPr marL="6301908" indent="0">
              <a:buNone/>
              <a:defRPr sz="3200" b="1"/>
            </a:lvl8pPr>
            <a:lvl9pPr marL="7202180" indent="0">
              <a:buNone/>
              <a:defRPr sz="32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5030498" y="6852367"/>
            <a:ext cx="4377186" cy="12449301"/>
          </a:xfrm>
        </p:spPr>
        <p:txBody>
          <a:bodyPr/>
          <a:lstStyle>
            <a:lvl1pPr>
              <a:defRPr sz="4700"/>
            </a:lvl1pPr>
            <a:lvl2pPr>
              <a:defRPr sz="3900"/>
            </a:lvl2pPr>
            <a:lvl3pPr>
              <a:defRPr sz="3500"/>
            </a:lvl3pPr>
            <a:lvl4pPr>
              <a:defRPr sz="3200"/>
            </a:lvl4pPr>
            <a:lvl5pPr>
              <a:defRPr sz="3200"/>
            </a:lvl5pPr>
            <a:lvl6pPr>
              <a:defRPr sz="3200"/>
            </a:lvl6pPr>
            <a:lvl7pPr>
              <a:defRPr sz="3200"/>
            </a:lvl7pPr>
            <a:lvl8pPr>
              <a:defRPr sz="3200"/>
            </a:lvl8pPr>
            <a:lvl9pPr>
              <a:defRPr sz="32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614F46EF-B31F-9D43-8763-BC515DB873FE}" type="datetimeFigureOut">
              <a:rPr kumimoji="1" lang="zh-CN" altLang="en-US" smtClean="0"/>
              <a:t>18/3/14</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F125CAE7-D8B9-404F-8F2C-EAB7D3DEAACC}" type="slidenum">
              <a:rPr kumimoji="1" lang="zh-CN" altLang="en-US" smtClean="0"/>
              <a:t>‹#›</a:t>
            </a:fld>
            <a:endParaRPr kumimoji="1" lang="zh-CN" altLang="en-US"/>
          </a:p>
        </p:txBody>
      </p:sp>
    </p:spTree>
    <p:extLst>
      <p:ext uri="{BB962C8B-B14F-4D97-AF65-F5344CB8AC3E}">
        <p14:creationId xmlns:p14="http://schemas.microsoft.com/office/powerpoint/2010/main" val="314320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614F46EF-B31F-9D43-8763-BC515DB873FE}" type="datetimeFigureOut">
              <a:rPr kumimoji="1" lang="zh-CN" altLang="en-US" smtClean="0"/>
              <a:t>18/3/14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F125CAE7-D8B9-404F-8F2C-EAB7D3DEAACC}" type="slidenum">
              <a:rPr kumimoji="1" lang="zh-CN" altLang="en-US" smtClean="0"/>
              <a:t>‹#›</a:t>
            </a:fld>
            <a:endParaRPr kumimoji="1" lang="zh-CN" altLang="en-US"/>
          </a:p>
        </p:txBody>
      </p:sp>
    </p:spTree>
    <p:extLst>
      <p:ext uri="{BB962C8B-B14F-4D97-AF65-F5344CB8AC3E}">
        <p14:creationId xmlns:p14="http://schemas.microsoft.com/office/powerpoint/2010/main" val="225608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14F46EF-B31F-9D43-8763-BC515DB873FE}" type="datetimeFigureOut">
              <a:rPr kumimoji="1" lang="zh-CN" altLang="en-US" smtClean="0"/>
              <a:t>18/3/14</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F125CAE7-D8B9-404F-8F2C-EAB7D3DEAACC}" type="slidenum">
              <a:rPr kumimoji="1" lang="zh-CN" altLang="en-US" smtClean="0"/>
              <a:t>‹#›</a:t>
            </a:fld>
            <a:endParaRPr kumimoji="1" lang="zh-CN" altLang="en-US"/>
          </a:p>
        </p:txBody>
      </p:sp>
    </p:spTree>
    <p:extLst>
      <p:ext uri="{BB962C8B-B14F-4D97-AF65-F5344CB8AC3E}">
        <p14:creationId xmlns:p14="http://schemas.microsoft.com/office/powerpoint/2010/main" val="6634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142" y="860297"/>
            <a:ext cx="3257961" cy="3661265"/>
          </a:xfrm>
        </p:spPr>
        <p:txBody>
          <a:bodyPr anchor="b"/>
          <a:lstStyle>
            <a:lvl1pPr algn="l">
              <a:defRPr sz="39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871730" y="860299"/>
            <a:ext cx="5535954" cy="18441371"/>
          </a:xfrm>
        </p:spPr>
        <p:txBody>
          <a:bodyPr/>
          <a:lstStyle>
            <a:lvl1pPr>
              <a:defRPr sz="6300"/>
            </a:lvl1pPr>
            <a:lvl2pPr>
              <a:defRPr sz="5500"/>
            </a:lvl2pPr>
            <a:lvl3pPr>
              <a:defRPr sz="4700"/>
            </a:lvl3pPr>
            <a:lvl4pPr>
              <a:defRPr sz="3900"/>
            </a:lvl4pPr>
            <a:lvl5pPr>
              <a:defRPr sz="3900"/>
            </a:lvl5pPr>
            <a:lvl6pPr>
              <a:defRPr sz="3900"/>
            </a:lvl6pPr>
            <a:lvl7pPr>
              <a:defRPr sz="3900"/>
            </a:lvl7pPr>
            <a:lvl8pPr>
              <a:defRPr sz="3900"/>
            </a:lvl8pPr>
            <a:lvl9pPr>
              <a:defRPr sz="39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95142" y="4521564"/>
            <a:ext cx="3257961" cy="14780106"/>
          </a:xfrm>
        </p:spPr>
        <p:txBody>
          <a:bodyPr/>
          <a:lstStyle>
            <a:lvl1pPr marL="0" indent="0">
              <a:buNone/>
              <a:defRPr sz="2800"/>
            </a:lvl1pPr>
            <a:lvl2pPr marL="900273" indent="0">
              <a:buNone/>
              <a:defRPr sz="2400"/>
            </a:lvl2pPr>
            <a:lvl3pPr marL="1800545" indent="0">
              <a:buNone/>
              <a:defRPr sz="2000"/>
            </a:lvl3pPr>
            <a:lvl4pPr marL="2700818" indent="0">
              <a:buNone/>
              <a:defRPr sz="1800"/>
            </a:lvl4pPr>
            <a:lvl5pPr marL="3601090" indent="0">
              <a:buNone/>
              <a:defRPr sz="1800"/>
            </a:lvl5pPr>
            <a:lvl6pPr marL="4501363" indent="0">
              <a:buNone/>
              <a:defRPr sz="1800"/>
            </a:lvl6pPr>
            <a:lvl7pPr marL="5401635" indent="0">
              <a:buNone/>
              <a:defRPr sz="1800"/>
            </a:lvl7pPr>
            <a:lvl8pPr marL="6301908" indent="0">
              <a:buNone/>
              <a:defRPr sz="1800"/>
            </a:lvl8pPr>
            <a:lvl9pPr marL="7202180" indent="0">
              <a:buNone/>
              <a:defRPr sz="18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614F46EF-B31F-9D43-8763-BC515DB873FE}" type="datetimeFigureOut">
              <a:rPr kumimoji="1" lang="zh-CN" altLang="en-US" smtClean="0"/>
              <a:t>18/3/14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125CAE7-D8B9-404F-8F2C-EAB7D3DEAACC}" type="slidenum">
              <a:rPr kumimoji="1" lang="zh-CN" altLang="en-US" smtClean="0"/>
              <a:t>‹#›</a:t>
            </a:fld>
            <a:endParaRPr kumimoji="1" lang="zh-CN" altLang="en-US"/>
          </a:p>
        </p:txBody>
      </p:sp>
    </p:spTree>
    <p:extLst>
      <p:ext uri="{BB962C8B-B14F-4D97-AF65-F5344CB8AC3E}">
        <p14:creationId xmlns:p14="http://schemas.microsoft.com/office/powerpoint/2010/main" val="16363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023" y="15125224"/>
            <a:ext cx="5941695" cy="1785618"/>
          </a:xfrm>
        </p:spPr>
        <p:txBody>
          <a:bodyPr anchor="b"/>
          <a:lstStyle>
            <a:lvl1pPr algn="l">
              <a:defRPr sz="39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941023" y="1930667"/>
            <a:ext cx="5941695" cy="12964478"/>
          </a:xfrm>
        </p:spPr>
        <p:txBody>
          <a:bodyPr/>
          <a:lstStyle>
            <a:lvl1pPr marL="0" indent="0">
              <a:buNone/>
              <a:defRPr sz="6300"/>
            </a:lvl1pPr>
            <a:lvl2pPr marL="900273" indent="0">
              <a:buNone/>
              <a:defRPr sz="5500"/>
            </a:lvl2pPr>
            <a:lvl3pPr marL="1800545" indent="0">
              <a:buNone/>
              <a:defRPr sz="4700"/>
            </a:lvl3pPr>
            <a:lvl4pPr marL="2700818" indent="0">
              <a:buNone/>
              <a:defRPr sz="3900"/>
            </a:lvl4pPr>
            <a:lvl5pPr marL="3601090" indent="0">
              <a:buNone/>
              <a:defRPr sz="3900"/>
            </a:lvl5pPr>
            <a:lvl6pPr marL="4501363" indent="0">
              <a:buNone/>
              <a:defRPr sz="3900"/>
            </a:lvl6pPr>
            <a:lvl7pPr marL="5401635" indent="0">
              <a:buNone/>
              <a:defRPr sz="3900"/>
            </a:lvl7pPr>
            <a:lvl8pPr marL="6301908" indent="0">
              <a:buNone/>
              <a:defRPr sz="3900"/>
            </a:lvl8pPr>
            <a:lvl9pPr marL="7202180" indent="0">
              <a:buNone/>
              <a:defRPr sz="3900"/>
            </a:lvl9pPr>
          </a:lstStyle>
          <a:p>
            <a:endParaRPr kumimoji="1" lang="zh-CN" altLang="en-US"/>
          </a:p>
        </p:txBody>
      </p:sp>
      <p:sp>
        <p:nvSpPr>
          <p:cNvPr id="4" name="文本占位符 3"/>
          <p:cNvSpPr>
            <a:spLocks noGrp="1"/>
          </p:cNvSpPr>
          <p:nvPr>
            <p:ph type="body" sz="half" idx="2"/>
          </p:nvPr>
        </p:nvSpPr>
        <p:spPr>
          <a:xfrm>
            <a:off x="1941023" y="16910843"/>
            <a:ext cx="5941695" cy="2535874"/>
          </a:xfrm>
        </p:spPr>
        <p:txBody>
          <a:bodyPr/>
          <a:lstStyle>
            <a:lvl1pPr marL="0" indent="0">
              <a:buNone/>
              <a:defRPr sz="2800"/>
            </a:lvl1pPr>
            <a:lvl2pPr marL="900273" indent="0">
              <a:buNone/>
              <a:defRPr sz="2400"/>
            </a:lvl2pPr>
            <a:lvl3pPr marL="1800545" indent="0">
              <a:buNone/>
              <a:defRPr sz="2000"/>
            </a:lvl3pPr>
            <a:lvl4pPr marL="2700818" indent="0">
              <a:buNone/>
              <a:defRPr sz="1800"/>
            </a:lvl4pPr>
            <a:lvl5pPr marL="3601090" indent="0">
              <a:buNone/>
              <a:defRPr sz="1800"/>
            </a:lvl5pPr>
            <a:lvl6pPr marL="4501363" indent="0">
              <a:buNone/>
              <a:defRPr sz="1800"/>
            </a:lvl6pPr>
            <a:lvl7pPr marL="5401635" indent="0">
              <a:buNone/>
              <a:defRPr sz="1800"/>
            </a:lvl7pPr>
            <a:lvl8pPr marL="6301908" indent="0">
              <a:buNone/>
              <a:defRPr sz="1800"/>
            </a:lvl8pPr>
            <a:lvl9pPr marL="7202180" indent="0">
              <a:buNone/>
              <a:defRPr sz="18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614F46EF-B31F-9D43-8763-BC515DB873FE}" type="datetimeFigureOut">
              <a:rPr kumimoji="1" lang="zh-CN" altLang="en-US" smtClean="0"/>
              <a:t>18/3/14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125CAE7-D8B9-404F-8F2C-EAB7D3DEAACC}" type="slidenum">
              <a:rPr kumimoji="1" lang="zh-CN" altLang="en-US" smtClean="0"/>
              <a:t>‹#›</a:t>
            </a:fld>
            <a:endParaRPr kumimoji="1" lang="zh-CN" altLang="en-US"/>
          </a:p>
        </p:txBody>
      </p:sp>
    </p:spTree>
    <p:extLst>
      <p:ext uri="{BB962C8B-B14F-4D97-AF65-F5344CB8AC3E}">
        <p14:creationId xmlns:p14="http://schemas.microsoft.com/office/powerpoint/2010/main" val="36154352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95141" y="865300"/>
            <a:ext cx="8912543" cy="3601244"/>
          </a:xfrm>
          <a:prstGeom prst="rect">
            <a:avLst/>
          </a:prstGeom>
        </p:spPr>
        <p:txBody>
          <a:bodyPr vert="horz" lIns="180055" tIns="90027" rIns="180055" bIns="90027"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95141" y="5041743"/>
            <a:ext cx="8912543" cy="14259927"/>
          </a:xfrm>
          <a:prstGeom prst="rect">
            <a:avLst/>
          </a:prstGeom>
        </p:spPr>
        <p:txBody>
          <a:bodyPr vert="horz" lIns="180055" tIns="90027" rIns="180055" bIns="90027"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95141" y="20026919"/>
            <a:ext cx="2310659" cy="1150397"/>
          </a:xfrm>
          <a:prstGeom prst="rect">
            <a:avLst/>
          </a:prstGeom>
        </p:spPr>
        <p:txBody>
          <a:bodyPr vert="horz" lIns="180055" tIns="90027" rIns="180055" bIns="90027" rtlCol="0" anchor="ctr"/>
          <a:lstStyle>
            <a:lvl1pPr algn="l">
              <a:defRPr sz="2400">
                <a:solidFill>
                  <a:schemeClr val="tx1">
                    <a:tint val="75000"/>
                  </a:schemeClr>
                </a:solidFill>
              </a:defRPr>
            </a:lvl1pPr>
          </a:lstStyle>
          <a:p>
            <a:fld id="{614F46EF-B31F-9D43-8763-BC515DB873FE}" type="datetimeFigureOut">
              <a:rPr kumimoji="1" lang="zh-CN" altLang="en-US" smtClean="0"/>
              <a:t>18/3/14</a:t>
            </a:fld>
            <a:endParaRPr kumimoji="1" lang="zh-CN" altLang="en-US"/>
          </a:p>
        </p:txBody>
      </p:sp>
      <p:sp>
        <p:nvSpPr>
          <p:cNvPr id="5" name="页脚占位符 4"/>
          <p:cNvSpPr>
            <a:spLocks noGrp="1"/>
          </p:cNvSpPr>
          <p:nvPr>
            <p:ph type="ftr" sz="quarter" idx="3"/>
          </p:nvPr>
        </p:nvSpPr>
        <p:spPr>
          <a:xfrm>
            <a:off x="3383465" y="20026919"/>
            <a:ext cx="3135895" cy="1150397"/>
          </a:xfrm>
          <a:prstGeom prst="rect">
            <a:avLst/>
          </a:prstGeom>
        </p:spPr>
        <p:txBody>
          <a:bodyPr vert="horz" lIns="180055" tIns="90027" rIns="180055" bIns="90027" rtlCol="0" anchor="ctr"/>
          <a:lstStyle>
            <a:lvl1pPr algn="ctr">
              <a:defRPr sz="24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7097025" y="20026919"/>
            <a:ext cx="2310659" cy="1150397"/>
          </a:xfrm>
          <a:prstGeom prst="rect">
            <a:avLst/>
          </a:prstGeom>
        </p:spPr>
        <p:txBody>
          <a:bodyPr vert="horz" lIns="180055" tIns="90027" rIns="180055" bIns="90027" rtlCol="0" anchor="ctr"/>
          <a:lstStyle>
            <a:lvl1pPr algn="r">
              <a:defRPr sz="2400">
                <a:solidFill>
                  <a:schemeClr val="tx1">
                    <a:tint val="75000"/>
                  </a:schemeClr>
                </a:solidFill>
              </a:defRPr>
            </a:lvl1pPr>
          </a:lstStyle>
          <a:p>
            <a:fld id="{F125CAE7-D8B9-404F-8F2C-EAB7D3DEAACC}" type="slidenum">
              <a:rPr kumimoji="1" lang="zh-CN" altLang="en-US" smtClean="0"/>
              <a:t>‹#›</a:t>
            </a:fld>
            <a:endParaRPr kumimoji="1" lang="zh-CN" altLang="en-US"/>
          </a:p>
        </p:txBody>
      </p:sp>
    </p:spTree>
    <p:extLst>
      <p:ext uri="{BB962C8B-B14F-4D97-AF65-F5344CB8AC3E}">
        <p14:creationId xmlns:p14="http://schemas.microsoft.com/office/powerpoint/2010/main" val="728645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00273" rtl="0" eaLnBrk="1" latinLnBrk="0" hangingPunct="1">
        <a:spcBef>
          <a:spcPct val="0"/>
        </a:spcBef>
        <a:buNone/>
        <a:defRPr sz="8700" kern="1200">
          <a:solidFill>
            <a:schemeClr val="tx1"/>
          </a:solidFill>
          <a:latin typeface="+mj-lt"/>
          <a:ea typeface="+mj-ea"/>
          <a:cs typeface="+mj-cs"/>
        </a:defRPr>
      </a:lvl1pPr>
    </p:titleStyle>
    <p:bodyStyle>
      <a:lvl1pPr marL="675204" indent="-675204" algn="l" defTabSz="900273" rtl="0" eaLnBrk="1" latinLnBrk="0" hangingPunct="1">
        <a:spcBef>
          <a:spcPct val="20000"/>
        </a:spcBef>
        <a:buFont typeface="Arial"/>
        <a:buChar char="•"/>
        <a:defRPr sz="6300" kern="1200">
          <a:solidFill>
            <a:schemeClr val="tx1"/>
          </a:solidFill>
          <a:latin typeface="+mn-lt"/>
          <a:ea typeface="+mn-ea"/>
          <a:cs typeface="+mn-cs"/>
        </a:defRPr>
      </a:lvl1pPr>
      <a:lvl2pPr marL="1462943" indent="-562670" algn="l" defTabSz="900273" rtl="0" eaLnBrk="1" latinLnBrk="0" hangingPunct="1">
        <a:spcBef>
          <a:spcPct val="20000"/>
        </a:spcBef>
        <a:buFont typeface="Arial"/>
        <a:buChar char="–"/>
        <a:defRPr sz="5500" kern="1200">
          <a:solidFill>
            <a:schemeClr val="tx1"/>
          </a:solidFill>
          <a:latin typeface="+mn-lt"/>
          <a:ea typeface="+mn-ea"/>
          <a:cs typeface="+mn-cs"/>
        </a:defRPr>
      </a:lvl2pPr>
      <a:lvl3pPr marL="2250681" indent="-450136" algn="l" defTabSz="900273" rtl="0" eaLnBrk="1" latinLnBrk="0" hangingPunct="1">
        <a:spcBef>
          <a:spcPct val="20000"/>
        </a:spcBef>
        <a:buFont typeface="Arial"/>
        <a:buChar char="•"/>
        <a:defRPr sz="4700" kern="1200">
          <a:solidFill>
            <a:schemeClr val="tx1"/>
          </a:solidFill>
          <a:latin typeface="+mn-lt"/>
          <a:ea typeface="+mn-ea"/>
          <a:cs typeface="+mn-cs"/>
        </a:defRPr>
      </a:lvl3pPr>
      <a:lvl4pPr marL="3150954" indent="-450136" algn="l" defTabSz="900273" rtl="0" eaLnBrk="1" latinLnBrk="0" hangingPunct="1">
        <a:spcBef>
          <a:spcPct val="20000"/>
        </a:spcBef>
        <a:buFont typeface="Arial"/>
        <a:buChar char="–"/>
        <a:defRPr sz="3900" kern="1200">
          <a:solidFill>
            <a:schemeClr val="tx1"/>
          </a:solidFill>
          <a:latin typeface="+mn-lt"/>
          <a:ea typeface="+mn-ea"/>
          <a:cs typeface="+mn-cs"/>
        </a:defRPr>
      </a:lvl4pPr>
      <a:lvl5pPr marL="4051226" indent="-450136" algn="l" defTabSz="900273" rtl="0" eaLnBrk="1" latinLnBrk="0" hangingPunct="1">
        <a:spcBef>
          <a:spcPct val="20000"/>
        </a:spcBef>
        <a:buFont typeface="Arial"/>
        <a:buChar char="»"/>
        <a:defRPr sz="3900" kern="1200">
          <a:solidFill>
            <a:schemeClr val="tx1"/>
          </a:solidFill>
          <a:latin typeface="+mn-lt"/>
          <a:ea typeface="+mn-ea"/>
          <a:cs typeface="+mn-cs"/>
        </a:defRPr>
      </a:lvl5pPr>
      <a:lvl6pPr marL="4951499" indent="-450136" algn="l" defTabSz="900273" rtl="0" eaLnBrk="1" latinLnBrk="0" hangingPunct="1">
        <a:spcBef>
          <a:spcPct val="20000"/>
        </a:spcBef>
        <a:buFont typeface="Arial"/>
        <a:buChar char="•"/>
        <a:defRPr sz="3900" kern="1200">
          <a:solidFill>
            <a:schemeClr val="tx1"/>
          </a:solidFill>
          <a:latin typeface="+mn-lt"/>
          <a:ea typeface="+mn-ea"/>
          <a:cs typeface="+mn-cs"/>
        </a:defRPr>
      </a:lvl6pPr>
      <a:lvl7pPr marL="5851771" indent="-450136" algn="l" defTabSz="900273" rtl="0" eaLnBrk="1" latinLnBrk="0" hangingPunct="1">
        <a:spcBef>
          <a:spcPct val="20000"/>
        </a:spcBef>
        <a:buFont typeface="Arial"/>
        <a:buChar char="•"/>
        <a:defRPr sz="3900" kern="1200">
          <a:solidFill>
            <a:schemeClr val="tx1"/>
          </a:solidFill>
          <a:latin typeface="+mn-lt"/>
          <a:ea typeface="+mn-ea"/>
          <a:cs typeface="+mn-cs"/>
        </a:defRPr>
      </a:lvl7pPr>
      <a:lvl8pPr marL="6752044" indent="-450136" algn="l" defTabSz="900273" rtl="0" eaLnBrk="1" latinLnBrk="0" hangingPunct="1">
        <a:spcBef>
          <a:spcPct val="20000"/>
        </a:spcBef>
        <a:buFont typeface="Arial"/>
        <a:buChar char="•"/>
        <a:defRPr sz="3900" kern="1200">
          <a:solidFill>
            <a:schemeClr val="tx1"/>
          </a:solidFill>
          <a:latin typeface="+mn-lt"/>
          <a:ea typeface="+mn-ea"/>
          <a:cs typeface="+mn-cs"/>
        </a:defRPr>
      </a:lvl8pPr>
      <a:lvl9pPr marL="7652316" indent="-450136" algn="l" defTabSz="900273" rtl="0" eaLnBrk="1" latinLnBrk="0" hangingPunct="1">
        <a:spcBef>
          <a:spcPct val="20000"/>
        </a:spcBef>
        <a:buFont typeface="Arial"/>
        <a:buChar char="•"/>
        <a:defRPr sz="3900" kern="1200">
          <a:solidFill>
            <a:schemeClr val="tx1"/>
          </a:solidFill>
          <a:latin typeface="+mn-lt"/>
          <a:ea typeface="+mn-ea"/>
          <a:cs typeface="+mn-cs"/>
        </a:defRPr>
      </a:lvl9pPr>
    </p:bodyStyle>
    <p:otherStyle>
      <a:defPPr>
        <a:defRPr lang="zh-CN"/>
      </a:defPPr>
      <a:lvl1pPr marL="0" algn="l" defTabSz="900273" rtl="0" eaLnBrk="1" latinLnBrk="0" hangingPunct="1">
        <a:defRPr sz="3500" kern="1200">
          <a:solidFill>
            <a:schemeClr val="tx1"/>
          </a:solidFill>
          <a:latin typeface="+mn-lt"/>
          <a:ea typeface="+mn-ea"/>
          <a:cs typeface="+mn-cs"/>
        </a:defRPr>
      </a:lvl1pPr>
      <a:lvl2pPr marL="900273" algn="l" defTabSz="900273" rtl="0" eaLnBrk="1" latinLnBrk="0" hangingPunct="1">
        <a:defRPr sz="3500" kern="1200">
          <a:solidFill>
            <a:schemeClr val="tx1"/>
          </a:solidFill>
          <a:latin typeface="+mn-lt"/>
          <a:ea typeface="+mn-ea"/>
          <a:cs typeface="+mn-cs"/>
        </a:defRPr>
      </a:lvl2pPr>
      <a:lvl3pPr marL="1800545" algn="l" defTabSz="900273" rtl="0" eaLnBrk="1" latinLnBrk="0" hangingPunct="1">
        <a:defRPr sz="3500" kern="1200">
          <a:solidFill>
            <a:schemeClr val="tx1"/>
          </a:solidFill>
          <a:latin typeface="+mn-lt"/>
          <a:ea typeface="+mn-ea"/>
          <a:cs typeface="+mn-cs"/>
        </a:defRPr>
      </a:lvl3pPr>
      <a:lvl4pPr marL="2700818" algn="l" defTabSz="900273" rtl="0" eaLnBrk="1" latinLnBrk="0" hangingPunct="1">
        <a:defRPr sz="3500" kern="1200">
          <a:solidFill>
            <a:schemeClr val="tx1"/>
          </a:solidFill>
          <a:latin typeface="+mn-lt"/>
          <a:ea typeface="+mn-ea"/>
          <a:cs typeface="+mn-cs"/>
        </a:defRPr>
      </a:lvl4pPr>
      <a:lvl5pPr marL="3601090" algn="l" defTabSz="900273" rtl="0" eaLnBrk="1" latinLnBrk="0" hangingPunct="1">
        <a:defRPr sz="3500" kern="1200">
          <a:solidFill>
            <a:schemeClr val="tx1"/>
          </a:solidFill>
          <a:latin typeface="+mn-lt"/>
          <a:ea typeface="+mn-ea"/>
          <a:cs typeface="+mn-cs"/>
        </a:defRPr>
      </a:lvl5pPr>
      <a:lvl6pPr marL="4501363" algn="l" defTabSz="900273" rtl="0" eaLnBrk="1" latinLnBrk="0" hangingPunct="1">
        <a:defRPr sz="3500" kern="1200">
          <a:solidFill>
            <a:schemeClr val="tx1"/>
          </a:solidFill>
          <a:latin typeface="+mn-lt"/>
          <a:ea typeface="+mn-ea"/>
          <a:cs typeface="+mn-cs"/>
        </a:defRPr>
      </a:lvl6pPr>
      <a:lvl7pPr marL="5401635" algn="l" defTabSz="900273" rtl="0" eaLnBrk="1" latinLnBrk="0" hangingPunct="1">
        <a:defRPr sz="3500" kern="1200">
          <a:solidFill>
            <a:schemeClr val="tx1"/>
          </a:solidFill>
          <a:latin typeface="+mn-lt"/>
          <a:ea typeface="+mn-ea"/>
          <a:cs typeface="+mn-cs"/>
        </a:defRPr>
      </a:lvl7pPr>
      <a:lvl8pPr marL="6301908" algn="l" defTabSz="900273" rtl="0" eaLnBrk="1" latinLnBrk="0" hangingPunct="1">
        <a:defRPr sz="3500" kern="1200">
          <a:solidFill>
            <a:schemeClr val="tx1"/>
          </a:solidFill>
          <a:latin typeface="+mn-lt"/>
          <a:ea typeface="+mn-ea"/>
          <a:cs typeface="+mn-cs"/>
        </a:defRPr>
      </a:lvl8pPr>
      <a:lvl9pPr marL="7202180" algn="l" defTabSz="900273" rtl="0" eaLnBrk="1" latinLnBrk="0" hangingPunct="1">
        <a:defRPr sz="3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 8"/>
          <p:cNvGrpSpPr/>
          <p:nvPr/>
        </p:nvGrpSpPr>
        <p:grpSpPr>
          <a:xfrm>
            <a:off x="37778" y="1530165"/>
            <a:ext cx="9865047" cy="445374"/>
            <a:chOff x="503337" y="11305556"/>
            <a:chExt cx="9865047" cy="588748"/>
          </a:xfrm>
          <a:solidFill>
            <a:srgbClr val="91C613"/>
          </a:solidFill>
        </p:grpSpPr>
        <p:cxnSp>
          <p:nvCxnSpPr>
            <p:cNvPr id="10" name="直接连接符 94"/>
            <p:cNvCxnSpPr/>
            <p:nvPr/>
          </p:nvCxnSpPr>
          <p:spPr>
            <a:xfrm>
              <a:off x="503337" y="11593588"/>
              <a:ext cx="9865047" cy="0"/>
            </a:xfrm>
            <a:prstGeom prst="line">
              <a:avLst/>
            </a:prstGeom>
            <a:grpFill/>
            <a:ln w="19050">
              <a:solidFill>
                <a:srgbClr val="154584"/>
              </a:solidFill>
              <a:prstDash val="lgDashDot"/>
            </a:ln>
          </p:spPr>
          <p:style>
            <a:lnRef idx="1">
              <a:schemeClr val="accent1"/>
            </a:lnRef>
            <a:fillRef idx="0">
              <a:schemeClr val="accent1"/>
            </a:fillRef>
            <a:effectRef idx="0">
              <a:schemeClr val="accent1"/>
            </a:effectRef>
            <a:fontRef idx="minor">
              <a:schemeClr val="tx1"/>
            </a:fontRef>
          </p:style>
        </p:cxnSp>
        <p:sp>
          <p:nvSpPr>
            <p:cNvPr id="11" name="对角圆角矩形 10"/>
            <p:cNvSpPr/>
            <p:nvPr/>
          </p:nvSpPr>
          <p:spPr>
            <a:xfrm>
              <a:off x="3167633" y="11305556"/>
              <a:ext cx="4680520" cy="588748"/>
            </a:xfrm>
            <a:prstGeom prst="round2DiagRect">
              <a:avLst/>
            </a:prstGeom>
            <a:solidFill>
              <a:srgbClr val="154584"/>
            </a:solidFill>
            <a:ln>
              <a:solidFill>
                <a:srgbClr val="1545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委托代办退税业务开票要求</a:t>
              </a:r>
              <a:endParaRPr lang="zh-CN" altLang="en-US" sz="2000" dirty="0">
                <a:latin typeface="微软雅黑" panose="020B0503020204020204" pitchFamily="34" charset="-122"/>
                <a:ea typeface="微软雅黑" panose="020B0503020204020204" pitchFamily="34" charset="-122"/>
              </a:endParaRPr>
            </a:p>
          </p:txBody>
        </p:sp>
      </p:grpSp>
      <p:sp>
        <p:nvSpPr>
          <p:cNvPr id="14" name="圆角矩形 13"/>
          <p:cNvSpPr/>
          <p:nvPr/>
        </p:nvSpPr>
        <p:spPr>
          <a:xfrm>
            <a:off x="216058" y="2017397"/>
            <a:ext cx="9582726" cy="2076435"/>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200" dirty="0">
              <a:latin typeface="微软雅黑"/>
              <a:ea typeface="微软雅黑"/>
              <a:cs typeface="微软雅黑"/>
            </a:endParaRPr>
          </a:p>
        </p:txBody>
      </p:sp>
      <p:sp>
        <p:nvSpPr>
          <p:cNvPr id="15" name="矩形 14"/>
          <p:cNvSpPr/>
          <p:nvPr/>
        </p:nvSpPr>
        <p:spPr>
          <a:xfrm>
            <a:off x="354575" y="2044667"/>
            <a:ext cx="9444209" cy="2462213"/>
          </a:xfrm>
          <a:prstGeom prst="rect">
            <a:avLst/>
          </a:prstGeom>
        </p:spPr>
        <p:txBody>
          <a:bodyPr wrap="square">
            <a:spAutoFit/>
          </a:bodyPr>
          <a:lstStyle/>
          <a:p>
            <a:pPr marL="285750" indent="-285750">
              <a:buFont typeface="Wingdings" charset="2"/>
              <a:buChar char="u"/>
            </a:pPr>
            <a:r>
              <a:rPr lang="zh-CN" altLang="en-US" sz="1400" dirty="0" smtClean="0">
                <a:latin typeface="微软雅黑"/>
                <a:ea typeface="微软雅黑"/>
                <a:cs typeface="微软雅黑"/>
              </a:rPr>
              <a:t>开票原理</a:t>
            </a:r>
            <a:endParaRPr lang="en-US" altLang="zh-CN" sz="1400" dirty="0" smtClean="0">
              <a:latin typeface="微软雅黑"/>
              <a:ea typeface="微软雅黑"/>
              <a:cs typeface="微软雅黑"/>
            </a:endParaRPr>
          </a:p>
          <a:p>
            <a:r>
              <a:rPr lang="en-US" altLang="zh-CN" sz="1400" dirty="0" smtClean="0">
                <a:latin typeface="微软雅黑"/>
                <a:ea typeface="微软雅黑"/>
                <a:cs typeface="微软雅黑"/>
              </a:rPr>
              <a:t>1</a:t>
            </a:r>
            <a:r>
              <a:rPr lang="zh-CN" altLang="en-US" sz="1400" dirty="0" smtClean="0">
                <a:latin typeface="微软雅黑"/>
                <a:ea typeface="微软雅黑"/>
                <a:cs typeface="微软雅黑"/>
              </a:rPr>
              <a:t>、生产企业代办退税的出口货物，应先按出口货物离岸价和增值税适用税率计算销项税额并按规定申报缴纳增值税，同时向外贸综合服务企业开具</a:t>
            </a:r>
            <a:r>
              <a:rPr lang="zh-CN" altLang="en-US" sz="1400" dirty="0" smtClean="0">
                <a:solidFill>
                  <a:srgbClr val="FF0000"/>
                </a:solidFill>
                <a:latin typeface="微软雅黑"/>
                <a:ea typeface="微软雅黑"/>
                <a:cs typeface="微软雅黑"/>
              </a:rPr>
              <a:t>“代办退税专用”</a:t>
            </a:r>
            <a:r>
              <a:rPr lang="zh-CN" altLang="en-US" sz="1400" dirty="0" smtClean="0">
                <a:latin typeface="微软雅黑"/>
                <a:ea typeface="微软雅黑"/>
                <a:cs typeface="微软雅黑"/>
              </a:rPr>
              <a:t>的增值税专用发票，作为外贸综合服务企业代办退税的凭证。</a:t>
            </a:r>
            <a:endParaRPr lang="en-US" altLang="zh-CN" sz="1400" dirty="0" smtClean="0">
              <a:latin typeface="微软雅黑"/>
              <a:ea typeface="微软雅黑"/>
              <a:cs typeface="微软雅黑"/>
            </a:endParaRPr>
          </a:p>
          <a:p>
            <a:endParaRPr lang="en-US" altLang="zh-CN" sz="1400" dirty="0" smtClean="0">
              <a:latin typeface="微软雅黑"/>
              <a:ea typeface="微软雅黑"/>
              <a:cs typeface="微软雅黑"/>
            </a:endParaRPr>
          </a:p>
          <a:p>
            <a:r>
              <a:rPr lang="en-US" altLang="zh-CN" sz="1400" dirty="0" smtClean="0">
                <a:latin typeface="微软雅黑"/>
                <a:ea typeface="微软雅黑"/>
                <a:cs typeface="微软雅黑"/>
              </a:rPr>
              <a:t>2</a:t>
            </a:r>
            <a:r>
              <a:rPr lang="zh-CN" altLang="en-US" sz="1400" dirty="0" smtClean="0">
                <a:latin typeface="微软雅黑"/>
                <a:ea typeface="微软雅黑"/>
                <a:cs typeface="微软雅黑"/>
              </a:rPr>
              <a:t>、出口货物离岸价以人民币以外的货币结算的，其人民币折合率以出口当月</a:t>
            </a:r>
            <a:r>
              <a:rPr lang="en-US" altLang="zh-CN" sz="1400" dirty="0" smtClean="0">
                <a:latin typeface="微软雅黑"/>
                <a:ea typeface="微软雅黑"/>
                <a:cs typeface="微软雅黑"/>
              </a:rPr>
              <a:t>1</a:t>
            </a:r>
            <a:r>
              <a:rPr lang="zh-CN" altLang="en-US" sz="1400" dirty="0" smtClean="0">
                <a:latin typeface="微软雅黑"/>
                <a:ea typeface="微软雅黑"/>
                <a:cs typeface="微软雅黑"/>
              </a:rPr>
              <a:t>日的人民币汇率中间价。代办退税专用发票上的</a:t>
            </a:r>
            <a:r>
              <a:rPr lang="zh-CN" altLang="en-US" sz="1400" dirty="0" smtClean="0">
                <a:solidFill>
                  <a:srgbClr val="FF0000"/>
                </a:solidFill>
                <a:latin typeface="微软雅黑"/>
                <a:ea typeface="微软雅黑"/>
                <a:cs typeface="微软雅黑"/>
              </a:rPr>
              <a:t>“金额</a:t>
            </a:r>
            <a:r>
              <a:rPr lang="zh-CN" altLang="en-US" sz="1400" dirty="0" smtClean="0">
                <a:latin typeface="微软雅黑"/>
                <a:ea typeface="微软雅黑"/>
                <a:cs typeface="微软雅黑"/>
              </a:rPr>
              <a:t>”栏须按照换算成人民币金额的出口货物离岸价填写。</a:t>
            </a:r>
            <a:endParaRPr lang="en-US" altLang="zh-CN" sz="1400" dirty="0" smtClean="0">
              <a:latin typeface="微软雅黑"/>
              <a:ea typeface="微软雅黑"/>
              <a:cs typeface="微软雅黑"/>
            </a:endParaRPr>
          </a:p>
          <a:p>
            <a:pPr marL="285750" indent="-285750">
              <a:buFont typeface="Wingdings" charset="2"/>
              <a:buChar char="u"/>
            </a:pPr>
            <a:endParaRPr lang="en-US" altLang="zh-CN" sz="1400" dirty="0">
              <a:latin typeface="微软雅黑"/>
              <a:ea typeface="微软雅黑"/>
              <a:cs typeface="微软雅黑"/>
            </a:endParaRPr>
          </a:p>
          <a:p>
            <a:pPr marL="285750" indent="-285750">
              <a:buFont typeface="Wingdings" charset="2"/>
              <a:buChar char="u"/>
            </a:pPr>
            <a:r>
              <a:rPr lang="zh-CN" altLang="en-US" sz="1400" dirty="0" smtClean="0">
                <a:latin typeface="微软雅黑"/>
                <a:ea typeface="微软雅黑"/>
                <a:cs typeface="微软雅黑"/>
              </a:rPr>
              <a:t>开票依据</a:t>
            </a:r>
            <a:endParaRPr lang="en-US" altLang="zh-CN" sz="1400" dirty="0" smtClean="0">
              <a:latin typeface="微软雅黑"/>
              <a:ea typeface="微软雅黑"/>
              <a:cs typeface="微软雅黑"/>
            </a:endParaRPr>
          </a:p>
          <a:p>
            <a:r>
              <a:rPr lang="zh-CN" altLang="en-US" sz="1400" dirty="0" smtClean="0">
                <a:latin typeface="微软雅黑"/>
                <a:ea typeface="微软雅黑"/>
                <a:cs typeface="微软雅黑"/>
              </a:rPr>
              <a:t>生产企业按开票资料在防伪开票系统中</a:t>
            </a:r>
            <a:r>
              <a:rPr lang="zh-CN" altLang="en-US" sz="1400" dirty="0" smtClean="0">
                <a:solidFill>
                  <a:srgbClr val="FF0000"/>
                </a:solidFill>
                <a:latin typeface="微软雅黑"/>
                <a:ea typeface="微软雅黑"/>
                <a:cs typeface="微软雅黑"/>
              </a:rPr>
              <a:t>按以下操作流程</a:t>
            </a:r>
            <a:r>
              <a:rPr lang="zh-CN" altLang="en-US" sz="1400" dirty="0" smtClean="0">
                <a:latin typeface="微软雅黑"/>
                <a:ea typeface="微软雅黑"/>
                <a:cs typeface="微软雅黑"/>
              </a:rPr>
              <a:t>开具“代办退税专用”发票。</a:t>
            </a:r>
            <a:endParaRPr lang="en-US" altLang="zh-CN" sz="1400" dirty="0" smtClean="0">
              <a:latin typeface="微软雅黑"/>
              <a:ea typeface="微软雅黑"/>
              <a:cs typeface="微软雅黑"/>
            </a:endParaRPr>
          </a:p>
          <a:p>
            <a:endParaRPr lang="en-US" altLang="zh-CN" sz="1400" dirty="0">
              <a:latin typeface="微软雅黑"/>
              <a:ea typeface="微软雅黑"/>
              <a:cs typeface="微软雅黑"/>
            </a:endParaRPr>
          </a:p>
          <a:p>
            <a:pPr marL="342900" indent="-342900">
              <a:buFont typeface="Wingdings" charset="2"/>
              <a:buChar char="u"/>
            </a:pPr>
            <a:endParaRPr lang="zh-CN" altLang="zh-CN" sz="1400" dirty="0">
              <a:latin typeface="微软雅黑"/>
              <a:ea typeface="微软雅黑"/>
              <a:cs typeface="微软雅黑"/>
            </a:endParaRPr>
          </a:p>
        </p:txBody>
      </p:sp>
      <p:grpSp>
        <p:nvGrpSpPr>
          <p:cNvPr id="16" name="组 15"/>
          <p:cNvGrpSpPr/>
          <p:nvPr/>
        </p:nvGrpSpPr>
        <p:grpSpPr>
          <a:xfrm>
            <a:off x="-35214" y="4276650"/>
            <a:ext cx="9865047" cy="460458"/>
            <a:chOff x="503337" y="11305557"/>
            <a:chExt cx="9865047" cy="450646"/>
          </a:xfrm>
          <a:solidFill>
            <a:srgbClr val="154584"/>
          </a:solidFill>
        </p:grpSpPr>
        <p:cxnSp>
          <p:nvCxnSpPr>
            <p:cNvPr id="17" name="直接连接符 94"/>
            <p:cNvCxnSpPr/>
            <p:nvPr/>
          </p:nvCxnSpPr>
          <p:spPr>
            <a:xfrm>
              <a:off x="503337" y="11593588"/>
              <a:ext cx="9865047" cy="0"/>
            </a:xfrm>
            <a:prstGeom prst="line">
              <a:avLst/>
            </a:prstGeom>
            <a:grpFill/>
            <a:ln w="19050">
              <a:solidFill>
                <a:srgbClr val="154584"/>
              </a:solidFill>
              <a:prstDash val="lgDashDot"/>
            </a:ln>
          </p:spPr>
          <p:style>
            <a:lnRef idx="1">
              <a:schemeClr val="accent1"/>
            </a:lnRef>
            <a:fillRef idx="0">
              <a:schemeClr val="accent1"/>
            </a:fillRef>
            <a:effectRef idx="0">
              <a:schemeClr val="accent1"/>
            </a:effectRef>
            <a:fontRef idx="minor">
              <a:schemeClr val="tx1"/>
            </a:fontRef>
          </p:style>
        </p:cxnSp>
        <p:sp>
          <p:nvSpPr>
            <p:cNvPr id="18" name="对角圆角矩形 17"/>
            <p:cNvSpPr/>
            <p:nvPr/>
          </p:nvSpPr>
          <p:spPr>
            <a:xfrm>
              <a:off x="3167633" y="11305557"/>
              <a:ext cx="4680520" cy="450646"/>
            </a:xfrm>
            <a:prstGeom prst="round2DiagRect">
              <a:avLst/>
            </a:prstGeom>
            <a:grpFill/>
            <a:ln>
              <a:solidFill>
                <a:srgbClr val="1545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开票操作指引</a:t>
              </a:r>
              <a:endParaRPr lang="zh-CN" altLang="en-US" sz="2000" dirty="0">
                <a:latin typeface="微软雅黑" panose="020B0503020204020204" pitchFamily="34" charset="-122"/>
                <a:ea typeface="微软雅黑" panose="020B0503020204020204" pitchFamily="34" charset="-122"/>
              </a:endParaRPr>
            </a:p>
          </p:txBody>
        </p:sp>
      </p:grpSp>
      <p:sp>
        <p:nvSpPr>
          <p:cNvPr id="5" name="椭圆 4"/>
          <p:cNvSpPr/>
          <p:nvPr/>
        </p:nvSpPr>
        <p:spPr>
          <a:xfrm>
            <a:off x="218167" y="4884156"/>
            <a:ext cx="577615" cy="432352"/>
          </a:xfrm>
          <a:prstGeom prst="ellipse">
            <a:avLst/>
          </a:prstGeom>
          <a:solidFill>
            <a:srgbClr val="154584"/>
          </a:solidFill>
          <a:ln>
            <a:solidFill>
              <a:srgbClr val="15458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00" dirty="0" smtClean="0">
                <a:latin typeface="微软雅黑"/>
                <a:ea typeface="微软雅黑"/>
                <a:cs typeface="微软雅黑"/>
              </a:rPr>
              <a:t>1</a:t>
            </a:r>
            <a:endParaRPr kumimoji="1" lang="zh-CN" altLang="en-US" sz="2000" dirty="0">
              <a:latin typeface="微软雅黑"/>
              <a:ea typeface="微软雅黑"/>
              <a:cs typeface="微软雅黑"/>
            </a:endParaRPr>
          </a:p>
        </p:txBody>
      </p:sp>
      <p:sp>
        <p:nvSpPr>
          <p:cNvPr id="6" name="文本框 5"/>
          <p:cNvSpPr txBox="1"/>
          <p:nvPr/>
        </p:nvSpPr>
        <p:spPr>
          <a:xfrm>
            <a:off x="795782" y="4884156"/>
            <a:ext cx="9003002" cy="523220"/>
          </a:xfrm>
          <a:prstGeom prst="rect">
            <a:avLst/>
          </a:prstGeom>
          <a:noFill/>
        </p:spPr>
        <p:txBody>
          <a:bodyPr wrap="square" rtlCol="0">
            <a:spAutoFit/>
          </a:bodyPr>
          <a:lstStyle/>
          <a:p>
            <a:r>
              <a:rPr kumimoji="1" lang="zh-CN" altLang="en-US" sz="1400" dirty="0" smtClean="0">
                <a:latin typeface="微软雅黑"/>
                <a:ea typeface="微软雅黑"/>
                <a:cs typeface="微软雅黑"/>
              </a:rPr>
              <a:t>确认开票系统为最新版本后，在</a:t>
            </a:r>
            <a:r>
              <a:rPr kumimoji="1" lang="zh-CN" altLang="en-US" sz="1400" dirty="0" smtClean="0">
                <a:solidFill>
                  <a:srgbClr val="FF0000"/>
                </a:solidFill>
                <a:latin typeface="微软雅黑"/>
                <a:ea typeface="微软雅黑"/>
                <a:cs typeface="微软雅黑"/>
              </a:rPr>
              <a:t>“系统设置</a:t>
            </a:r>
            <a:r>
              <a:rPr kumimoji="1" lang="en-US" altLang="zh-CN" sz="1400" dirty="0" smtClean="0">
                <a:solidFill>
                  <a:srgbClr val="FF0000"/>
                </a:solidFill>
                <a:latin typeface="微软雅黑"/>
                <a:ea typeface="微软雅黑"/>
                <a:cs typeface="微软雅黑"/>
              </a:rPr>
              <a:t>/</a:t>
            </a:r>
            <a:r>
              <a:rPr kumimoji="1" lang="zh-CN" altLang="en-US" sz="1400" dirty="0" smtClean="0">
                <a:solidFill>
                  <a:srgbClr val="FF0000"/>
                </a:solidFill>
                <a:latin typeface="微软雅黑"/>
                <a:ea typeface="微软雅黑"/>
                <a:cs typeface="微软雅黑"/>
              </a:rPr>
              <a:t>系统参数设置</a:t>
            </a:r>
            <a:r>
              <a:rPr kumimoji="1" lang="en-US" altLang="zh-CN" sz="1400" dirty="0" smtClean="0">
                <a:solidFill>
                  <a:srgbClr val="FF0000"/>
                </a:solidFill>
                <a:latin typeface="微软雅黑"/>
                <a:ea typeface="微软雅黑"/>
                <a:cs typeface="微软雅黑"/>
              </a:rPr>
              <a:t>/</a:t>
            </a:r>
            <a:r>
              <a:rPr kumimoji="1" lang="zh-CN" altLang="en-US" sz="1400" dirty="0" smtClean="0">
                <a:solidFill>
                  <a:srgbClr val="FF0000"/>
                </a:solidFill>
                <a:latin typeface="微软雅黑"/>
                <a:ea typeface="微软雅黑"/>
                <a:cs typeface="微软雅黑"/>
              </a:rPr>
              <a:t>基本参数设置”</a:t>
            </a:r>
            <a:r>
              <a:rPr kumimoji="1" lang="zh-CN" altLang="en-US" sz="1400" dirty="0" smtClean="0">
                <a:latin typeface="微软雅黑"/>
                <a:ea typeface="微软雅黑"/>
                <a:cs typeface="微软雅黑"/>
              </a:rPr>
              <a:t>中设置企业类型为“委托代办退税”功能，纳税人自身存在代办退税业务，则进入开票软件的“系统参数设置”界面进行设置，如下图所示。</a:t>
            </a:r>
            <a:endParaRPr kumimoji="1" lang="zh-CN" altLang="en-US" sz="1400" dirty="0">
              <a:latin typeface="微软雅黑"/>
              <a:ea typeface="微软雅黑"/>
              <a:cs typeface="微软雅黑"/>
            </a:endParaRPr>
          </a:p>
        </p:txBody>
      </p:sp>
      <p:pic>
        <p:nvPicPr>
          <p:cNvPr id="12" name="图片 11"/>
          <p:cNvPicPr>
            <a:picLocks noChangeAspect="1"/>
          </p:cNvPicPr>
          <p:nvPr/>
        </p:nvPicPr>
        <p:blipFill>
          <a:blip r:embed="rId3"/>
          <a:stretch>
            <a:fillRect/>
          </a:stretch>
        </p:blipFill>
        <p:spPr>
          <a:xfrm>
            <a:off x="0" y="5407376"/>
            <a:ext cx="9848272" cy="3695187"/>
          </a:xfrm>
          <a:prstGeom prst="rect">
            <a:avLst/>
          </a:prstGeom>
        </p:spPr>
      </p:pic>
      <p:sp>
        <p:nvSpPr>
          <p:cNvPr id="40" name="文本框 39"/>
          <p:cNvSpPr txBox="1"/>
          <p:nvPr/>
        </p:nvSpPr>
        <p:spPr>
          <a:xfrm>
            <a:off x="845270" y="9227138"/>
            <a:ext cx="9003002" cy="307777"/>
          </a:xfrm>
          <a:prstGeom prst="rect">
            <a:avLst/>
          </a:prstGeom>
          <a:noFill/>
        </p:spPr>
        <p:txBody>
          <a:bodyPr wrap="square" rtlCol="0">
            <a:spAutoFit/>
          </a:bodyPr>
          <a:lstStyle/>
          <a:p>
            <a:r>
              <a:rPr kumimoji="1" lang="zh-CN" altLang="en-US" sz="1400" dirty="0" smtClean="0">
                <a:latin typeface="微软雅黑"/>
                <a:ea typeface="微软雅黑"/>
                <a:cs typeface="微软雅黑"/>
              </a:rPr>
              <a:t>当系统参数设置中设置为“委托代办退税企业”后，在下图页面选择</a:t>
            </a:r>
            <a:r>
              <a:rPr kumimoji="1" lang="zh-CN" altLang="en-US" sz="1400" dirty="0" smtClean="0">
                <a:solidFill>
                  <a:srgbClr val="FF0000"/>
                </a:solidFill>
                <a:latin typeface="微软雅黑"/>
                <a:ea typeface="微软雅黑"/>
                <a:cs typeface="微软雅黑"/>
              </a:rPr>
              <a:t>“是”</a:t>
            </a:r>
            <a:endParaRPr kumimoji="1" lang="zh-CN" altLang="en-US" sz="1400" dirty="0">
              <a:solidFill>
                <a:srgbClr val="FF0000"/>
              </a:solidFill>
              <a:latin typeface="微软雅黑"/>
              <a:ea typeface="微软雅黑"/>
              <a:cs typeface="微软雅黑"/>
            </a:endParaRPr>
          </a:p>
        </p:txBody>
      </p:sp>
      <p:sp>
        <p:nvSpPr>
          <p:cNvPr id="44" name="椭圆 43"/>
          <p:cNvSpPr/>
          <p:nvPr/>
        </p:nvSpPr>
        <p:spPr>
          <a:xfrm>
            <a:off x="218167" y="9102563"/>
            <a:ext cx="577615" cy="432352"/>
          </a:xfrm>
          <a:prstGeom prst="ellipse">
            <a:avLst/>
          </a:prstGeom>
          <a:solidFill>
            <a:srgbClr val="154584"/>
          </a:solidFill>
          <a:ln>
            <a:solidFill>
              <a:srgbClr val="15458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00" dirty="0" smtClean="0">
                <a:latin typeface="微软雅黑"/>
                <a:ea typeface="微软雅黑"/>
                <a:cs typeface="微软雅黑"/>
              </a:rPr>
              <a:t>2</a:t>
            </a:r>
            <a:endParaRPr kumimoji="1" lang="zh-CN" altLang="en-US" sz="2000" dirty="0">
              <a:latin typeface="微软雅黑"/>
              <a:ea typeface="微软雅黑"/>
              <a:cs typeface="微软雅黑"/>
            </a:endParaRPr>
          </a:p>
        </p:txBody>
      </p:sp>
      <p:pic>
        <p:nvPicPr>
          <p:cNvPr id="22" name="图片 21"/>
          <p:cNvPicPr>
            <a:picLocks noChangeAspect="1"/>
          </p:cNvPicPr>
          <p:nvPr/>
        </p:nvPicPr>
        <p:blipFill>
          <a:blip r:embed="rId4"/>
          <a:stretch>
            <a:fillRect/>
          </a:stretch>
        </p:blipFill>
        <p:spPr>
          <a:xfrm>
            <a:off x="89375" y="9633340"/>
            <a:ext cx="9758897" cy="2387725"/>
          </a:xfrm>
          <a:prstGeom prst="rect">
            <a:avLst/>
          </a:prstGeom>
        </p:spPr>
      </p:pic>
      <p:sp>
        <p:nvSpPr>
          <p:cNvPr id="46" name="椭圆 45"/>
          <p:cNvSpPr/>
          <p:nvPr/>
        </p:nvSpPr>
        <p:spPr>
          <a:xfrm>
            <a:off x="89375" y="12214070"/>
            <a:ext cx="577615" cy="432352"/>
          </a:xfrm>
          <a:prstGeom prst="ellipse">
            <a:avLst/>
          </a:prstGeom>
          <a:solidFill>
            <a:srgbClr val="154584"/>
          </a:solidFill>
          <a:ln>
            <a:solidFill>
              <a:srgbClr val="15458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00" dirty="0" smtClean="0">
                <a:latin typeface="微软雅黑"/>
                <a:ea typeface="微软雅黑"/>
                <a:cs typeface="微软雅黑"/>
              </a:rPr>
              <a:t>3</a:t>
            </a:r>
            <a:endParaRPr kumimoji="1" lang="zh-CN" altLang="en-US" sz="2000" dirty="0">
              <a:latin typeface="微软雅黑"/>
              <a:ea typeface="微软雅黑"/>
              <a:cs typeface="微软雅黑"/>
            </a:endParaRPr>
          </a:p>
        </p:txBody>
      </p:sp>
      <p:sp>
        <p:nvSpPr>
          <p:cNvPr id="47" name="文本框 46"/>
          <p:cNvSpPr txBox="1"/>
          <p:nvPr/>
        </p:nvSpPr>
        <p:spPr>
          <a:xfrm>
            <a:off x="795782" y="12062647"/>
            <a:ext cx="9003002" cy="523220"/>
          </a:xfrm>
          <a:prstGeom prst="rect">
            <a:avLst/>
          </a:prstGeom>
          <a:noFill/>
        </p:spPr>
        <p:txBody>
          <a:bodyPr wrap="square" rtlCol="0">
            <a:spAutoFit/>
          </a:bodyPr>
          <a:lstStyle/>
          <a:p>
            <a:r>
              <a:rPr kumimoji="1" lang="zh-CN" altLang="en-US" sz="1400" dirty="0" smtClean="0">
                <a:latin typeface="微软雅黑"/>
                <a:ea typeface="微软雅黑"/>
                <a:cs typeface="微软雅黑"/>
              </a:rPr>
              <a:t>该纳税人进入增值税专用发票填开界面时，勾选发票填开界面的左上角“</a:t>
            </a:r>
            <a:r>
              <a:rPr kumimoji="1" lang="zh-CN" altLang="en-US" sz="1400" dirty="0" smtClean="0">
                <a:solidFill>
                  <a:srgbClr val="FF0000"/>
                </a:solidFill>
                <a:latin typeface="微软雅黑"/>
                <a:ea typeface="微软雅黑"/>
                <a:cs typeface="微软雅黑"/>
              </a:rPr>
              <a:t>是否代办退税专用发票”</a:t>
            </a:r>
            <a:r>
              <a:rPr kumimoji="1" lang="zh-CN" altLang="en-US" sz="1400" dirty="0" smtClean="0">
                <a:latin typeface="微软雅黑"/>
                <a:ea typeface="微软雅黑"/>
                <a:cs typeface="微软雅黑"/>
              </a:rPr>
              <a:t>的选择项（默认不选中状态），如下图所示。</a:t>
            </a:r>
            <a:endParaRPr kumimoji="1" lang="zh-CN" altLang="en-US" sz="1400" dirty="0">
              <a:latin typeface="微软雅黑"/>
              <a:ea typeface="微软雅黑"/>
              <a:cs typeface="微软雅黑"/>
            </a:endParaRPr>
          </a:p>
        </p:txBody>
      </p:sp>
      <p:pic>
        <p:nvPicPr>
          <p:cNvPr id="23" name="图片 22"/>
          <p:cNvPicPr>
            <a:picLocks noChangeAspect="1"/>
          </p:cNvPicPr>
          <p:nvPr/>
        </p:nvPicPr>
        <p:blipFill>
          <a:blip r:embed="rId5"/>
          <a:stretch>
            <a:fillRect/>
          </a:stretch>
        </p:blipFill>
        <p:spPr>
          <a:xfrm>
            <a:off x="164749" y="12700466"/>
            <a:ext cx="9634035" cy="3596879"/>
          </a:xfrm>
          <a:prstGeom prst="rect">
            <a:avLst/>
          </a:prstGeom>
        </p:spPr>
      </p:pic>
      <p:sp>
        <p:nvSpPr>
          <p:cNvPr id="48" name="椭圆 47"/>
          <p:cNvSpPr/>
          <p:nvPr/>
        </p:nvSpPr>
        <p:spPr>
          <a:xfrm>
            <a:off x="169127" y="16460302"/>
            <a:ext cx="577615" cy="432352"/>
          </a:xfrm>
          <a:prstGeom prst="ellipse">
            <a:avLst/>
          </a:prstGeom>
          <a:solidFill>
            <a:srgbClr val="154584"/>
          </a:solidFill>
          <a:ln>
            <a:solidFill>
              <a:srgbClr val="15458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00" dirty="0" smtClean="0">
                <a:latin typeface="微软雅黑"/>
                <a:ea typeface="微软雅黑"/>
                <a:cs typeface="微软雅黑"/>
              </a:rPr>
              <a:t>4</a:t>
            </a:r>
            <a:endParaRPr kumimoji="1" lang="zh-CN" altLang="en-US" sz="2000" dirty="0">
              <a:latin typeface="微软雅黑"/>
              <a:ea typeface="微软雅黑"/>
              <a:cs typeface="微软雅黑"/>
            </a:endParaRPr>
          </a:p>
        </p:txBody>
      </p:sp>
      <p:sp>
        <p:nvSpPr>
          <p:cNvPr id="49" name="文本框 48"/>
          <p:cNvSpPr txBox="1"/>
          <p:nvPr/>
        </p:nvSpPr>
        <p:spPr>
          <a:xfrm>
            <a:off x="795782" y="16369434"/>
            <a:ext cx="9003002" cy="769441"/>
          </a:xfrm>
          <a:prstGeom prst="rect">
            <a:avLst/>
          </a:prstGeom>
          <a:noFill/>
        </p:spPr>
        <p:txBody>
          <a:bodyPr wrap="square" rtlCol="0">
            <a:spAutoFit/>
          </a:bodyPr>
          <a:lstStyle/>
          <a:p>
            <a:r>
              <a:rPr kumimoji="1" lang="zh-CN" altLang="en-US" sz="1400" dirty="0" smtClean="0">
                <a:latin typeface="微软雅黑"/>
                <a:ea typeface="微软雅黑"/>
                <a:cs typeface="微软雅黑"/>
              </a:rPr>
              <a:t>生产企业选中“是否代办退税专用发票”，系统出现提示，</a:t>
            </a:r>
            <a:r>
              <a:rPr kumimoji="1" lang="zh-CN" altLang="en-US" sz="1400" dirty="0" smtClean="0">
                <a:solidFill>
                  <a:srgbClr val="FF0000"/>
                </a:solidFill>
                <a:latin typeface="微软雅黑"/>
                <a:ea typeface="微软雅黑"/>
                <a:cs typeface="微软雅黑"/>
              </a:rPr>
              <a:t>点击“是”</a:t>
            </a:r>
            <a:r>
              <a:rPr kumimoji="1" lang="zh-CN" altLang="en-US" sz="1400" dirty="0" smtClean="0">
                <a:latin typeface="微软雅黑"/>
                <a:ea typeface="微软雅黑"/>
                <a:cs typeface="微软雅黑"/>
              </a:rPr>
              <a:t>，确认开具代办退税专用发票后，纳税人可正常填开发票信息。发票填开完毕点击“打印”按钮之后，可以在打印预览界面看到备注栏</a:t>
            </a:r>
            <a:r>
              <a:rPr kumimoji="1" lang="zh-CN" altLang="en-US" sz="1400" dirty="0" smtClean="0">
                <a:solidFill>
                  <a:srgbClr val="FF0000"/>
                </a:solidFill>
                <a:latin typeface="微软雅黑"/>
                <a:ea typeface="微软雅黑"/>
                <a:cs typeface="微软雅黑"/>
              </a:rPr>
              <a:t>的起始位置自动生成</a:t>
            </a:r>
            <a:r>
              <a:rPr kumimoji="1" lang="zh-CN" altLang="en-US" sz="1600" b="1" dirty="0" smtClean="0">
                <a:latin typeface="微软雅黑"/>
                <a:ea typeface="微软雅黑"/>
                <a:cs typeface="微软雅黑"/>
              </a:rPr>
              <a:t>“</a:t>
            </a:r>
            <a:r>
              <a:rPr kumimoji="1" lang="en-US" altLang="zh-CN" sz="1600" b="1" dirty="0" smtClean="0">
                <a:latin typeface="微软雅黑"/>
                <a:ea typeface="微软雅黑"/>
                <a:cs typeface="微软雅黑"/>
              </a:rPr>
              <a:t>【</a:t>
            </a:r>
            <a:r>
              <a:rPr kumimoji="1" lang="zh-CN" altLang="en-US" sz="1600" b="1" dirty="0" smtClean="0">
                <a:latin typeface="微软雅黑"/>
                <a:ea typeface="微软雅黑"/>
                <a:cs typeface="微软雅黑"/>
              </a:rPr>
              <a:t>代办退税专用</a:t>
            </a:r>
            <a:r>
              <a:rPr kumimoji="1" lang="en-US" altLang="zh-CN" sz="1600" b="1" dirty="0" smtClean="0">
                <a:latin typeface="微软雅黑"/>
                <a:ea typeface="微软雅黑"/>
                <a:cs typeface="微软雅黑"/>
              </a:rPr>
              <a:t>】</a:t>
            </a:r>
            <a:r>
              <a:rPr kumimoji="1" lang="zh-CN" altLang="en-US" sz="1600" b="1" dirty="0" smtClean="0">
                <a:latin typeface="微软雅黑"/>
                <a:ea typeface="微软雅黑"/>
                <a:cs typeface="微软雅黑"/>
              </a:rPr>
              <a:t>”</a:t>
            </a:r>
            <a:r>
              <a:rPr kumimoji="1" lang="zh-CN" altLang="en-US" sz="1400" dirty="0" smtClean="0">
                <a:latin typeface="微软雅黑"/>
                <a:ea typeface="微软雅黑"/>
                <a:cs typeface="微软雅黑"/>
              </a:rPr>
              <a:t>，如下图所示。</a:t>
            </a:r>
            <a:endParaRPr kumimoji="1" lang="zh-CN" altLang="en-US" sz="1400" dirty="0">
              <a:latin typeface="微软雅黑"/>
              <a:ea typeface="微软雅黑"/>
              <a:cs typeface="微软雅黑"/>
            </a:endParaRPr>
          </a:p>
        </p:txBody>
      </p:sp>
      <p:pic>
        <p:nvPicPr>
          <p:cNvPr id="50" name="图片 49"/>
          <p:cNvPicPr>
            <a:picLocks noChangeAspect="1"/>
          </p:cNvPicPr>
          <p:nvPr/>
        </p:nvPicPr>
        <p:blipFill>
          <a:blip r:embed="rId6"/>
          <a:stretch>
            <a:fillRect/>
          </a:stretch>
        </p:blipFill>
        <p:spPr>
          <a:xfrm>
            <a:off x="543404" y="17138875"/>
            <a:ext cx="9149546" cy="3687172"/>
          </a:xfrm>
          <a:prstGeom prst="rect">
            <a:avLst/>
          </a:prstGeom>
        </p:spPr>
      </p:pic>
      <p:pic>
        <p:nvPicPr>
          <p:cNvPr id="3" name="图片 2"/>
          <p:cNvPicPr>
            <a:picLocks noChangeAspect="1"/>
          </p:cNvPicPr>
          <p:nvPr/>
        </p:nvPicPr>
        <p:blipFill>
          <a:blip r:embed="rId7"/>
          <a:stretch>
            <a:fillRect/>
          </a:stretch>
        </p:blipFill>
        <p:spPr>
          <a:xfrm>
            <a:off x="-35214" y="1"/>
            <a:ext cx="9938039" cy="1298212"/>
          </a:xfrm>
          <a:prstGeom prst="rect">
            <a:avLst/>
          </a:prstGeom>
        </p:spPr>
      </p:pic>
      <p:sp>
        <p:nvSpPr>
          <p:cNvPr id="8" name="文本框 7"/>
          <p:cNvSpPr txBox="1"/>
          <p:nvPr/>
        </p:nvSpPr>
        <p:spPr>
          <a:xfrm>
            <a:off x="845270" y="283991"/>
            <a:ext cx="8114178" cy="630942"/>
          </a:xfrm>
          <a:prstGeom prst="rect">
            <a:avLst/>
          </a:prstGeom>
          <a:noFill/>
        </p:spPr>
        <p:txBody>
          <a:bodyPr wrap="square" rtlCol="0">
            <a:spAutoFit/>
          </a:bodyPr>
          <a:lstStyle/>
          <a:p>
            <a:pPr algn="ctr"/>
            <a:r>
              <a:rPr kumimoji="1" lang="zh-CN" altLang="en-US" dirty="0" smtClean="0">
                <a:solidFill>
                  <a:schemeClr val="bg1"/>
                </a:solidFill>
                <a:latin typeface="微软雅黑"/>
                <a:ea typeface="微软雅黑"/>
                <a:cs typeface="微软雅黑"/>
              </a:rPr>
              <a:t>生产企业委托代办退税开票操作指引</a:t>
            </a:r>
            <a:endParaRPr kumimoji="1" lang="zh-CN" altLang="en-US" dirty="0">
              <a:solidFill>
                <a:schemeClr val="bg1"/>
              </a:solidFill>
              <a:latin typeface="微软雅黑"/>
              <a:ea typeface="微软雅黑"/>
              <a:cs typeface="微软雅黑"/>
            </a:endParaRPr>
          </a:p>
        </p:txBody>
      </p:sp>
      <p:pic>
        <p:nvPicPr>
          <p:cNvPr id="28" name="图片 27"/>
          <p:cNvPicPr>
            <a:picLocks noChangeAspect="1"/>
          </p:cNvPicPr>
          <p:nvPr/>
        </p:nvPicPr>
        <p:blipFill>
          <a:blip r:embed="rId7"/>
          <a:stretch>
            <a:fillRect/>
          </a:stretch>
        </p:blipFill>
        <p:spPr>
          <a:xfrm>
            <a:off x="-6990" y="21081828"/>
            <a:ext cx="9938039" cy="707342"/>
          </a:xfrm>
          <a:prstGeom prst="rect">
            <a:avLst/>
          </a:prstGeom>
        </p:spPr>
      </p:pic>
    </p:spTree>
    <p:extLst>
      <p:ext uri="{BB962C8B-B14F-4D97-AF65-F5344CB8AC3E}">
        <p14:creationId xmlns:p14="http://schemas.microsoft.com/office/powerpoint/2010/main" val="3183664405"/>
      </p:ext>
    </p:extLst>
  </p:cSld>
  <p:clrMapOvr>
    <a:masterClrMapping/>
  </p:clrMapOvr>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TotalTime>
  <Words>160</Words>
  <Application>Microsoft Macintosh PowerPoint</Application>
  <PresentationFormat>自定义</PresentationFormat>
  <Paragraphs>19</Paragraphs>
  <Slides>1</Slides>
  <Notes>1</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主题</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wuqy056172 吴</dc:creator>
  <cp:lastModifiedBy>wuqy056172 吴</cp:lastModifiedBy>
  <cp:revision>114</cp:revision>
  <dcterms:created xsi:type="dcterms:W3CDTF">2018-03-07T03:20:52Z</dcterms:created>
  <dcterms:modified xsi:type="dcterms:W3CDTF">2018-03-14T09:36:20Z</dcterms:modified>
</cp:coreProperties>
</file>